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Relationship Id="rId8" Type="http://schemas.openxmlformats.org/officeDocument/2006/relationships/image" Target="../media/image3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info@nozingagroup.co.za" TargetMode="External"/><Relationship Id="rId3" Type="http://schemas.openxmlformats.org/officeDocument/2006/relationships/image" Target="../media/image33.pn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992" cy="8815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02298"/>
            <a:ext cx="7560309" cy="4090035"/>
          </a:xfrm>
          <a:custGeom>
            <a:avLst/>
            <a:gdLst/>
            <a:ahLst/>
            <a:cxnLst/>
            <a:rect l="l" t="t" r="r" b="b"/>
            <a:pathLst>
              <a:path w="7560309" h="4090034">
                <a:moveTo>
                  <a:pt x="3215478" y="0"/>
                </a:moveTo>
                <a:lnTo>
                  <a:pt x="2809027" y="0"/>
                </a:lnTo>
                <a:lnTo>
                  <a:pt x="1589675" y="445160"/>
                </a:lnTo>
                <a:lnTo>
                  <a:pt x="0" y="2148384"/>
                </a:lnTo>
                <a:lnTo>
                  <a:pt x="0" y="4089704"/>
                </a:lnTo>
                <a:lnTo>
                  <a:pt x="7560005" y="4089704"/>
                </a:lnTo>
                <a:lnTo>
                  <a:pt x="7560005" y="2685478"/>
                </a:lnTo>
                <a:lnTo>
                  <a:pt x="5069353" y="2685478"/>
                </a:lnTo>
                <a:lnTo>
                  <a:pt x="4780580" y="2662494"/>
                </a:lnTo>
                <a:lnTo>
                  <a:pt x="4420696" y="2399995"/>
                </a:lnTo>
                <a:lnTo>
                  <a:pt x="4163863" y="2090318"/>
                </a:lnTo>
                <a:lnTo>
                  <a:pt x="3583219" y="1010564"/>
                </a:lnTo>
                <a:lnTo>
                  <a:pt x="3215478" y="0"/>
                </a:lnTo>
                <a:close/>
              </a:path>
              <a:path w="7560309" h="4090034">
                <a:moveTo>
                  <a:pt x="7560005" y="174581"/>
                </a:moveTo>
                <a:lnTo>
                  <a:pt x="7316276" y="428224"/>
                </a:lnTo>
                <a:lnTo>
                  <a:pt x="6752266" y="1021872"/>
                </a:lnTo>
                <a:lnTo>
                  <a:pt x="6041279" y="1780641"/>
                </a:lnTo>
                <a:lnTo>
                  <a:pt x="5438942" y="2410882"/>
                </a:lnTo>
                <a:lnTo>
                  <a:pt x="5069353" y="2685478"/>
                </a:lnTo>
                <a:lnTo>
                  <a:pt x="7560005" y="2685478"/>
                </a:lnTo>
                <a:lnTo>
                  <a:pt x="7560005" y="174581"/>
                </a:lnTo>
                <a:close/>
              </a:path>
            </a:pathLst>
          </a:custGeom>
          <a:solidFill>
            <a:srgbClr val="054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74836" y="2743239"/>
            <a:ext cx="1164590" cy="871855"/>
          </a:xfrm>
          <a:custGeom>
            <a:avLst/>
            <a:gdLst/>
            <a:ahLst/>
            <a:cxnLst/>
            <a:rect l="l" t="t" r="r" b="b"/>
            <a:pathLst>
              <a:path w="1164590" h="871854">
                <a:moveTo>
                  <a:pt x="33590" y="870910"/>
                </a:moveTo>
                <a:lnTo>
                  <a:pt x="33178" y="871597"/>
                </a:lnTo>
                <a:lnTo>
                  <a:pt x="33673" y="871102"/>
                </a:lnTo>
                <a:lnTo>
                  <a:pt x="33590" y="870910"/>
                </a:lnTo>
                <a:close/>
              </a:path>
              <a:path w="1164590" h="871854">
                <a:moveTo>
                  <a:pt x="896952" y="0"/>
                </a:moveTo>
                <a:lnTo>
                  <a:pt x="828175" y="2048"/>
                </a:lnTo>
                <a:lnTo>
                  <a:pt x="763131" y="7263"/>
                </a:lnTo>
                <a:lnTo>
                  <a:pt x="701758" y="15243"/>
                </a:lnTo>
                <a:lnTo>
                  <a:pt x="644157" y="25585"/>
                </a:lnTo>
                <a:lnTo>
                  <a:pt x="590330" y="37901"/>
                </a:lnTo>
                <a:lnTo>
                  <a:pt x="540309" y="51782"/>
                </a:lnTo>
                <a:lnTo>
                  <a:pt x="494151" y="66819"/>
                </a:lnTo>
                <a:lnTo>
                  <a:pt x="451827" y="82637"/>
                </a:lnTo>
                <a:lnTo>
                  <a:pt x="413470" y="98803"/>
                </a:lnTo>
                <a:lnTo>
                  <a:pt x="362006" y="123542"/>
                </a:lnTo>
                <a:lnTo>
                  <a:pt x="322228" y="145455"/>
                </a:lnTo>
                <a:lnTo>
                  <a:pt x="281441" y="171113"/>
                </a:lnTo>
                <a:lnTo>
                  <a:pt x="244049" y="199599"/>
                </a:lnTo>
                <a:lnTo>
                  <a:pt x="185216" y="258813"/>
                </a:lnTo>
                <a:lnTo>
                  <a:pt x="154112" y="294658"/>
                </a:lnTo>
                <a:lnTo>
                  <a:pt x="124872" y="332013"/>
                </a:lnTo>
                <a:lnTo>
                  <a:pt x="97872" y="371052"/>
                </a:lnTo>
                <a:lnTo>
                  <a:pt x="77222" y="405126"/>
                </a:lnTo>
                <a:lnTo>
                  <a:pt x="58597" y="440345"/>
                </a:lnTo>
                <a:lnTo>
                  <a:pt x="42200" y="476642"/>
                </a:lnTo>
                <a:lnTo>
                  <a:pt x="28238" y="513952"/>
                </a:lnTo>
                <a:lnTo>
                  <a:pt x="10691" y="579108"/>
                </a:lnTo>
                <a:lnTo>
                  <a:pt x="1364" y="645931"/>
                </a:lnTo>
                <a:lnTo>
                  <a:pt x="0" y="675263"/>
                </a:lnTo>
                <a:lnTo>
                  <a:pt x="275" y="704622"/>
                </a:lnTo>
                <a:lnTo>
                  <a:pt x="5682" y="763076"/>
                </a:lnTo>
                <a:lnTo>
                  <a:pt x="15418" y="812818"/>
                </a:lnTo>
                <a:lnTo>
                  <a:pt x="29622" y="861475"/>
                </a:lnTo>
                <a:lnTo>
                  <a:pt x="33590" y="870910"/>
                </a:lnTo>
                <a:lnTo>
                  <a:pt x="136873" y="698903"/>
                </a:lnTo>
                <a:lnTo>
                  <a:pt x="298249" y="333962"/>
                </a:lnTo>
                <a:lnTo>
                  <a:pt x="619892" y="175515"/>
                </a:lnTo>
                <a:lnTo>
                  <a:pt x="935116" y="140995"/>
                </a:lnTo>
                <a:lnTo>
                  <a:pt x="1082296" y="140995"/>
                </a:lnTo>
                <a:lnTo>
                  <a:pt x="1128808" y="78161"/>
                </a:lnTo>
                <a:lnTo>
                  <a:pt x="1155083" y="41960"/>
                </a:lnTo>
                <a:lnTo>
                  <a:pt x="1164232" y="27558"/>
                </a:lnTo>
                <a:lnTo>
                  <a:pt x="1164430" y="23275"/>
                </a:lnTo>
                <a:lnTo>
                  <a:pt x="1124877" y="16861"/>
                </a:lnTo>
                <a:lnTo>
                  <a:pt x="1085176" y="11429"/>
                </a:lnTo>
                <a:lnTo>
                  <a:pt x="1045351" y="7012"/>
                </a:lnTo>
                <a:lnTo>
                  <a:pt x="1005426" y="3641"/>
                </a:lnTo>
                <a:lnTo>
                  <a:pt x="933138" y="299"/>
                </a:lnTo>
                <a:lnTo>
                  <a:pt x="896952" y="0"/>
                </a:lnTo>
                <a:close/>
              </a:path>
              <a:path w="1164590" h="871854">
                <a:moveTo>
                  <a:pt x="1082296" y="140995"/>
                </a:moveTo>
                <a:lnTo>
                  <a:pt x="935116" y="140995"/>
                </a:lnTo>
                <a:lnTo>
                  <a:pt x="1077232" y="147837"/>
                </a:lnTo>
                <a:lnTo>
                  <a:pt x="1082296" y="140995"/>
                </a:lnTo>
                <a:close/>
              </a:path>
            </a:pathLst>
          </a:custGeom>
          <a:solidFill>
            <a:srgbClr val="054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08046" y="2807177"/>
            <a:ext cx="1225550" cy="1179195"/>
          </a:xfrm>
          <a:custGeom>
            <a:avLst/>
            <a:gdLst/>
            <a:ahLst/>
            <a:cxnLst/>
            <a:rect l="l" t="t" r="r" b="b"/>
            <a:pathLst>
              <a:path w="1225550" h="1179195">
                <a:moveTo>
                  <a:pt x="211124" y="903084"/>
                </a:moveTo>
                <a:lnTo>
                  <a:pt x="166662" y="969065"/>
                </a:lnTo>
                <a:lnTo>
                  <a:pt x="143465" y="1002738"/>
                </a:lnTo>
                <a:lnTo>
                  <a:pt x="133993" y="1014612"/>
                </a:lnTo>
                <a:lnTo>
                  <a:pt x="130708" y="1015199"/>
                </a:lnTo>
                <a:lnTo>
                  <a:pt x="164350" y="1046441"/>
                </a:lnTo>
                <a:lnTo>
                  <a:pt x="200391" y="1074832"/>
                </a:lnTo>
                <a:lnTo>
                  <a:pt x="238659" y="1100128"/>
                </a:lnTo>
                <a:lnTo>
                  <a:pt x="278980" y="1122083"/>
                </a:lnTo>
                <a:lnTo>
                  <a:pt x="314543" y="1137896"/>
                </a:lnTo>
                <a:lnTo>
                  <a:pt x="351134" y="1151115"/>
                </a:lnTo>
                <a:lnTo>
                  <a:pt x="388560" y="1161752"/>
                </a:lnTo>
                <a:lnTo>
                  <a:pt x="426631" y="1169822"/>
                </a:lnTo>
                <a:lnTo>
                  <a:pt x="491204" y="1177699"/>
                </a:lnTo>
                <a:lnTo>
                  <a:pt x="523609" y="1179098"/>
                </a:lnTo>
                <a:lnTo>
                  <a:pt x="556107" y="1178864"/>
                </a:lnTo>
                <a:lnTo>
                  <a:pt x="603042" y="1175694"/>
                </a:lnTo>
                <a:lnTo>
                  <a:pt x="649605" y="1169085"/>
                </a:lnTo>
                <a:lnTo>
                  <a:pt x="719632" y="1148354"/>
                </a:lnTo>
                <a:lnTo>
                  <a:pt x="785241" y="1115821"/>
                </a:lnTo>
                <a:lnTo>
                  <a:pt x="845887" y="1078642"/>
                </a:lnTo>
                <a:lnTo>
                  <a:pt x="882896" y="1052093"/>
                </a:lnTo>
                <a:lnTo>
                  <a:pt x="894254" y="1042858"/>
                </a:lnTo>
                <a:lnTo>
                  <a:pt x="583894" y="1042858"/>
                </a:lnTo>
                <a:lnTo>
                  <a:pt x="390405" y="1019022"/>
                </a:lnTo>
                <a:lnTo>
                  <a:pt x="259346" y="945522"/>
                </a:lnTo>
                <a:lnTo>
                  <a:pt x="211124" y="903084"/>
                </a:lnTo>
                <a:close/>
              </a:path>
              <a:path w="1225550" h="1179195">
                <a:moveTo>
                  <a:pt x="1208842" y="444284"/>
                </a:moveTo>
                <a:lnTo>
                  <a:pt x="1066457" y="444284"/>
                </a:lnTo>
                <a:lnTo>
                  <a:pt x="1059096" y="512762"/>
                </a:lnTo>
                <a:lnTo>
                  <a:pt x="1045126" y="576893"/>
                </a:lnTo>
                <a:lnTo>
                  <a:pt x="1025808" y="636482"/>
                </a:lnTo>
                <a:lnTo>
                  <a:pt x="1002403" y="691335"/>
                </a:lnTo>
                <a:lnTo>
                  <a:pt x="976173" y="741258"/>
                </a:lnTo>
                <a:lnTo>
                  <a:pt x="948378" y="786055"/>
                </a:lnTo>
                <a:lnTo>
                  <a:pt x="920281" y="825532"/>
                </a:lnTo>
                <a:lnTo>
                  <a:pt x="893143" y="859495"/>
                </a:lnTo>
                <a:lnTo>
                  <a:pt x="846788" y="910098"/>
                </a:lnTo>
                <a:lnTo>
                  <a:pt x="583894" y="1042858"/>
                </a:lnTo>
                <a:lnTo>
                  <a:pt x="894254" y="1042858"/>
                </a:lnTo>
                <a:lnTo>
                  <a:pt x="951763" y="992517"/>
                </a:lnTo>
                <a:lnTo>
                  <a:pt x="980064" y="963273"/>
                </a:lnTo>
                <a:lnTo>
                  <a:pt x="1006748" y="932556"/>
                </a:lnTo>
                <a:lnTo>
                  <a:pt x="1031784" y="900479"/>
                </a:lnTo>
                <a:lnTo>
                  <a:pt x="1055141" y="867155"/>
                </a:lnTo>
                <a:lnTo>
                  <a:pt x="1075977" y="834085"/>
                </a:lnTo>
                <a:lnTo>
                  <a:pt x="1095262" y="800090"/>
                </a:lnTo>
                <a:lnTo>
                  <a:pt x="1113025" y="765271"/>
                </a:lnTo>
                <a:lnTo>
                  <a:pt x="1129296" y="729729"/>
                </a:lnTo>
                <a:lnTo>
                  <a:pt x="1156796" y="658942"/>
                </a:lnTo>
                <a:lnTo>
                  <a:pt x="1179144" y="586346"/>
                </a:lnTo>
                <a:lnTo>
                  <a:pt x="1195966" y="516031"/>
                </a:lnTo>
                <a:lnTo>
                  <a:pt x="1208760" y="444868"/>
                </a:lnTo>
                <a:lnTo>
                  <a:pt x="1208842" y="444284"/>
                </a:lnTo>
                <a:close/>
              </a:path>
              <a:path w="1225550" h="1179195">
                <a:moveTo>
                  <a:pt x="487110" y="278462"/>
                </a:moveTo>
                <a:lnTo>
                  <a:pt x="419222" y="294696"/>
                </a:lnTo>
                <a:lnTo>
                  <a:pt x="377621" y="319640"/>
                </a:lnTo>
                <a:lnTo>
                  <a:pt x="334702" y="354305"/>
                </a:lnTo>
                <a:lnTo>
                  <a:pt x="291791" y="395805"/>
                </a:lnTo>
                <a:lnTo>
                  <a:pt x="250218" y="441253"/>
                </a:lnTo>
                <a:lnTo>
                  <a:pt x="211207" y="487894"/>
                </a:lnTo>
                <a:lnTo>
                  <a:pt x="176393" y="532448"/>
                </a:lnTo>
                <a:lnTo>
                  <a:pt x="146797" y="572423"/>
                </a:lnTo>
                <a:lnTo>
                  <a:pt x="123849" y="604800"/>
                </a:lnTo>
                <a:lnTo>
                  <a:pt x="0" y="808024"/>
                </a:lnTo>
                <a:lnTo>
                  <a:pt x="23256" y="862920"/>
                </a:lnTo>
                <a:lnTo>
                  <a:pt x="45567" y="904279"/>
                </a:lnTo>
                <a:lnTo>
                  <a:pt x="62582" y="930620"/>
                </a:lnTo>
                <a:lnTo>
                  <a:pt x="69951" y="940460"/>
                </a:lnTo>
                <a:lnTo>
                  <a:pt x="110682" y="879283"/>
                </a:lnTo>
                <a:lnTo>
                  <a:pt x="148918" y="823180"/>
                </a:lnTo>
                <a:lnTo>
                  <a:pt x="184847" y="771778"/>
                </a:lnTo>
                <a:lnTo>
                  <a:pt x="218657" y="724701"/>
                </a:lnTo>
                <a:lnTo>
                  <a:pt x="250536" y="681575"/>
                </a:lnTo>
                <a:lnTo>
                  <a:pt x="280670" y="642024"/>
                </a:lnTo>
                <a:lnTo>
                  <a:pt x="309247" y="605674"/>
                </a:lnTo>
                <a:lnTo>
                  <a:pt x="336454" y="572150"/>
                </a:lnTo>
                <a:lnTo>
                  <a:pt x="362481" y="541076"/>
                </a:lnTo>
                <a:lnTo>
                  <a:pt x="387512" y="512079"/>
                </a:lnTo>
                <a:lnTo>
                  <a:pt x="435343" y="458812"/>
                </a:lnTo>
                <a:lnTo>
                  <a:pt x="469994" y="429233"/>
                </a:lnTo>
                <a:lnTo>
                  <a:pt x="495202" y="424276"/>
                </a:lnTo>
                <a:lnTo>
                  <a:pt x="654861" y="424276"/>
                </a:lnTo>
                <a:lnTo>
                  <a:pt x="644601" y="387936"/>
                </a:lnTo>
                <a:lnTo>
                  <a:pt x="615827" y="336067"/>
                </a:lnTo>
                <a:lnTo>
                  <a:pt x="582577" y="303273"/>
                </a:lnTo>
                <a:lnTo>
                  <a:pt x="547965" y="285465"/>
                </a:lnTo>
                <a:lnTo>
                  <a:pt x="515104" y="278557"/>
                </a:lnTo>
                <a:lnTo>
                  <a:pt x="487110" y="278462"/>
                </a:lnTo>
                <a:close/>
              </a:path>
              <a:path w="1225550" h="1179195">
                <a:moveTo>
                  <a:pt x="654861" y="424276"/>
                </a:moveTo>
                <a:lnTo>
                  <a:pt x="495202" y="424276"/>
                </a:lnTo>
                <a:lnTo>
                  <a:pt x="512966" y="438821"/>
                </a:lnTo>
                <a:lnTo>
                  <a:pt x="525282" y="467748"/>
                </a:lnTo>
                <a:lnTo>
                  <a:pt x="534148" y="505935"/>
                </a:lnTo>
                <a:lnTo>
                  <a:pt x="541560" y="548262"/>
                </a:lnTo>
                <a:lnTo>
                  <a:pt x="549516" y="589610"/>
                </a:lnTo>
                <a:lnTo>
                  <a:pt x="582243" y="663553"/>
                </a:lnTo>
                <a:lnTo>
                  <a:pt x="619422" y="712512"/>
                </a:lnTo>
                <a:lnTo>
                  <a:pt x="658303" y="741085"/>
                </a:lnTo>
                <a:lnTo>
                  <a:pt x="696139" y="753870"/>
                </a:lnTo>
                <a:lnTo>
                  <a:pt x="730179" y="755465"/>
                </a:lnTo>
                <a:lnTo>
                  <a:pt x="757676" y="750467"/>
                </a:lnTo>
                <a:lnTo>
                  <a:pt x="775879" y="743476"/>
                </a:lnTo>
                <a:lnTo>
                  <a:pt x="782040" y="739089"/>
                </a:lnTo>
                <a:lnTo>
                  <a:pt x="819293" y="715181"/>
                </a:lnTo>
                <a:lnTo>
                  <a:pt x="863262" y="676677"/>
                </a:lnTo>
                <a:lnTo>
                  <a:pt x="910345" y="629025"/>
                </a:lnTo>
                <a:lnTo>
                  <a:pt x="934021" y="602934"/>
                </a:lnTo>
                <a:lnTo>
                  <a:pt x="723485" y="602934"/>
                </a:lnTo>
                <a:lnTo>
                  <a:pt x="705043" y="586998"/>
                </a:lnTo>
                <a:lnTo>
                  <a:pt x="690779" y="558787"/>
                </a:lnTo>
                <a:lnTo>
                  <a:pt x="679965" y="524547"/>
                </a:lnTo>
                <a:lnTo>
                  <a:pt x="671875" y="490524"/>
                </a:lnTo>
                <a:lnTo>
                  <a:pt x="665784" y="462965"/>
                </a:lnTo>
                <a:lnTo>
                  <a:pt x="654861" y="424276"/>
                </a:lnTo>
                <a:close/>
              </a:path>
              <a:path w="1225550" h="1179195">
                <a:moveTo>
                  <a:pt x="1209713" y="0"/>
                </a:moveTo>
                <a:lnTo>
                  <a:pt x="1181511" y="41915"/>
                </a:lnTo>
                <a:lnTo>
                  <a:pt x="1150694" y="86227"/>
                </a:lnTo>
                <a:lnTo>
                  <a:pt x="1117798" y="132310"/>
                </a:lnTo>
                <a:lnTo>
                  <a:pt x="1083372" y="179523"/>
                </a:lnTo>
                <a:lnTo>
                  <a:pt x="1047965" y="227227"/>
                </a:lnTo>
                <a:lnTo>
                  <a:pt x="1012127" y="274780"/>
                </a:lnTo>
                <a:lnTo>
                  <a:pt x="976407" y="321543"/>
                </a:lnTo>
                <a:lnTo>
                  <a:pt x="941354" y="366876"/>
                </a:lnTo>
                <a:lnTo>
                  <a:pt x="907518" y="410139"/>
                </a:lnTo>
                <a:lnTo>
                  <a:pt x="875447" y="450691"/>
                </a:lnTo>
                <a:lnTo>
                  <a:pt x="845691" y="487894"/>
                </a:lnTo>
                <a:lnTo>
                  <a:pt x="818799" y="521106"/>
                </a:lnTo>
                <a:lnTo>
                  <a:pt x="775804" y="572998"/>
                </a:lnTo>
                <a:lnTo>
                  <a:pt x="746830" y="600350"/>
                </a:lnTo>
                <a:lnTo>
                  <a:pt x="723485" y="602934"/>
                </a:lnTo>
                <a:lnTo>
                  <a:pt x="934021" y="602934"/>
                </a:lnTo>
                <a:lnTo>
                  <a:pt x="999454" y="528076"/>
                </a:lnTo>
                <a:lnTo>
                  <a:pt x="1034277" y="485678"/>
                </a:lnTo>
                <a:lnTo>
                  <a:pt x="1066457" y="444284"/>
                </a:lnTo>
                <a:lnTo>
                  <a:pt x="1208842" y="444284"/>
                </a:lnTo>
                <a:lnTo>
                  <a:pt x="1217260" y="378458"/>
                </a:lnTo>
                <a:lnTo>
                  <a:pt x="1222730" y="311734"/>
                </a:lnTo>
                <a:lnTo>
                  <a:pt x="1225176" y="252836"/>
                </a:lnTo>
                <a:lnTo>
                  <a:pt x="1225532" y="227227"/>
                </a:lnTo>
                <a:lnTo>
                  <a:pt x="1225461" y="193890"/>
                </a:lnTo>
                <a:lnTo>
                  <a:pt x="1224114" y="146029"/>
                </a:lnTo>
                <a:lnTo>
                  <a:pt x="1221320" y="98234"/>
                </a:lnTo>
                <a:lnTo>
                  <a:pt x="1216722" y="48297"/>
                </a:lnTo>
                <a:lnTo>
                  <a:pt x="1211625" y="8723"/>
                </a:lnTo>
                <a:lnTo>
                  <a:pt x="1210030" y="1130"/>
                </a:lnTo>
                <a:lnTo>
                  <a:pt x="1209713" y="0"/>
                </a:lnTo>
                <a:close/>
              </a:path>
            </a:pathLst>
          </a:custGeom>
          <a:solidFill>
            <a:srgbClr val="00B1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39126" y="3784282"/>
            <a:ext cx="111384" cy="156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75904" y="3786027"/>
            <a:ext cx="115760" cy="152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17854" y="3784285"/>
            <a:ext cx="112868" cy="156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64173" y="3786032"/>
            <a:ext cx="120512" cy="1546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05720" y="3786027"/>
            <a:ext cx="115328" cy="1528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33270" y="3288036"/>
            <a:ext cx="414655" cy="462280"/>
          </a:xfrm>
          <a:custGeom>
            <a:avLst/>
            <a:gdLst/>
            <a:ahLst/>
            <a:cxnLst/>
            <a:rect l="l" t="t" r="r" b="b"/>
            <a:pathLst>
              <a:path w="414654" h="462279">
                <a:moveTo>
                  <a:pt x="152666" y="0"/>
                </a:moveTo>
                <a:lnTo>
                  <a:pt x="89039" y="0"/>
                </a:lnTo>
                <a:lnTo>
                  <a:pt x="0" y="461733"/>
                </a:lnTo>
                <a:lnTo>
                  <a:pt x="81648" y="461733"/>
                </a:lnTo>
                <a:lnTo>
                  <a:pt x="136537" y="177990"/>
                </a:lnTo>
                <a:lnTo>
                  <a:pt x="229140" y="177990"/>
                </a:lnTo>
                <a:lnTo>
                  <a:pt x="152666" y="0"/>
                </a:lnTo>
                <a:close/>
              </a:path>
              <a:path w="414654" h="462279">
                <a:moveTo>
                  <a:pt x="229140" y="177990"/>
                </a:moveTo>
                <a:lnTo>
                  <a:pt x="136537" y="177990"/>
                </a:lnTo>
                <a:lnTo>
                  <a:pt x="256184" y="461733"/>
                </a:lnTo>
                <a:lnTo>
                  <a:pt x="325399" y="461733"/>
                </a:lnTo>
                <a:lnTo>
                  <a:pt x="358571" y="289737"/>
                </a:lnTo>
                <a:lnTo>
                  <a:pt x="277152" y="289737"/>
                </a:lnTo>
                <a:lnTo>
                  <a:pt x="229140" y="177990"/>
                </a:lnTo>
                <a:close/>
              </a:path>
              <a:path w="414654" h="462279">
                <a:moveTo>
                  <a:pt x="414451" y="0"/>
                </a:moveTo>
                <a:lnTo>
                  <a:pt x="332790" y="0"/>
                </a:lnTo>
                <a:lnTo>
                  <a:pt x="277152" y="289737"/>
                </a:lnTo>
                <a:lnTo>
                  <a:pt x="358571" y="289737"/>
                </a:lnTo>
                <a:lnTo>
                  <a:pt x="414451" y="0"/>
                </a:lnTo>
                <a:close/>
              </a:path>
            </a:pathLst>
          </a:custGeom>
          <a:solidFill>
            <a:srgbClr val="054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54693" y="3283120"/>
            <a:ext cx="352425" cy="471805"/>
          </a:xfrm>
          <a:custGeom>
            <a:avLst/>
            <a:gdLst/>
            <a:ahLst/>
            <a:cxnLst/>
            <a:rect l="l" t="t" r="r" b="b"/>
            <a:pathLst>
              <a:path w="352425" h="471804">
                <a:moveTo>
                  <a:pt x="216225" y="0"/>
                </a:moveTo>
                <a:lnTo>
                  <a:pt x="169046" y="4610"/>
                </a:lnTo>
                <a:lnTo>
                  <a:pt x="128181" y="18330"/>
                </a:lnTo>
                <a:lnTo>
                  <a:pt x="93823" y="40990"/>
                </a:lnTo>
                <a:lnTo>
                  <a:pt x="66161" y="72423"/>
                </a:lnTo>
                <a:lnTo>
                  <a:pt x="45388" y="112461"/>
                </a:lnTo>
                <a:lnTo>
                  <a:pt x="31694" y="160934"/>
                </a:lnTo>
                <a:lnTo>
                  <a:pt x="4059" y="304609"/>
                </a:lnTo>
                <a:lnTo>
                  <a:pt x="0" y="341317"/>
                </a:lnTo>
                <a:lnTo>
                  <a:pt x="2473" y="374457"/>
                </a:lnTo>
                <a:lnTo>
                  <a:pt x="26690" y="428294"/>
                </a:lnTo>
                <a:lnTo>
                  <a:pt x="71869" y="460544"/>
                </a:lnTo>
                <a:lnTo>
                  <a:pt x="135174" y="471563"/>
                </a:lnTo>
                <a:lnTo>
                  <a:pt x="183012" y="467058"/>
                </a:lnTo>
                <a:lnTo>
                  <a:pt x="224121" y="453572"/>
                </a:lnTo>
                <a:lnTo>
                  <a:pt x="258453" y="431144"/>
                </a:lnTo>
                <a:lnTo>
                  <a:pt x="285960" y="399817"/>
                </a:lnTo>
                <a:lnTo>
                  <a:pt x="291058" y="389889"/>
                </a:lnTo>
                <a:lnTo>
                  <a:pt x="143772" y="389889"/>
                </a:lnTo>
                <a:lnTo>
                  <a:pt x="127432" y="388885"/>
                </a:lnTo>
                <a:lnTo>
                  <a:pt x="88712" y="362337"/>
                </a:lnTo>
                <a:lnTo>
                  <a:pt x="85558" y="346870"/>
                </a:lnTo>
                <a:lnTo>
                  <a:pt x="85600" y="327586"/>
                </a:lnTo>
                <a:lnTo>
                  <a:pt x="114625" y="173139"/>
                </a:lnTo>
                <a:lnTo>
                  <a:pt x="127105" y="131808"/>
                </a:lnTo>
                <a:lnTo>
                  <a:pt x="173615" y="86962"/>
                </a:lnTo>
                <a:lnTo>
                  <a:pt x="209469" y="81686"/>
                </a:lnTo>
                <a:lnTo>
                  <a:pt x="345667" y="81686"/>
                </a:lnTo>
                <a:lnTo>
                  <a:pt x="341325" y="67025"/>
                </a:lnTo>
                <a:lnTo>
                  <a:pt x="326372" y="42621"/>
                </a:lnTo>
                <a:lnTo>
                  <a:pt x="306288" y="24029"/>
                </a:lnTo>
                <a:lnTo>
                  <a:pt x="281171" y="10704"/>
                </a:lnTo>
                <a:lnTo>
                  <a:pt x="251118" y="2682"/>
                </a:lnTo>
                <a:lnTo>
                  <a:pt x="216225" y="0"/>
                </a:lnTo>
                <a:close/>
              </a:path>
              <a:path w="352425" h="471804">
                <a:moveTo>
                  <a:pt x="345667" y="81686"/>
                </a:moveTo>
                <a:lnTo>
                  <a:pt x="209469" y="81686"/>
                </a:lnTo>
                <a:lnTo>
                  <a:pt x="225680" y="82677"/>
                </a:lnTo>
                <a:lnTo>
                  <a:pt x="239158" y="85640"/>
                </a:lnTo>
                <a:lnTo>
                  <a:pt x="249859" y="90564"/>
                </a:lnTo>
                <a:lnTo>
                  <a:pt x="257741" y="97434"/>
                </a:lnTo>
                <a:lnTo>
                  <a:pt x="264030" y="108985"/>
                </a:lnTo>
                <a:lnTo>
                  <a:pt x="267136" y="124475"/>
                </a:lnTo>
                <a:lnTo>
                  <a:pt x="267057" y="143847"/>
                </a:lnTo>
                <a:lnTo>
                  <a:pt x="237993" y="298411"/>
                </a:lnTo>
                <a:lnTo>
                  <a:pt x="225543" y="339751"/>
                </a:lnTo>
                <a:lnTo>
                  <a:pt x="179339" y="384611"/>
                </a:lnTo>
                <a:lnTo>
                  <a:pt x="143772" y="389889"/>
                </a:lnTo>
                <a:lnTo>
                  <a:pt x="291058" y="389889"/>
                </a:lnTo>
                <a:lnTo>
                  <a:pt x="306597" y="359631"/>
                </a:lnTo>
                <a:lnTo>
                  <a:pt x="320314" y="310629"/>
                </a:lnTo>
                <a:lnTo>
                  <a:pt x="347950" y="166954"/>
                </a:lnTo>
                <a:lnTo>
                  <a:pt x="352192" y="129626"/>
                </a:lnTo>
                <a:lnTo>
                  <a:pt x="349958" y="96172"/>
                </a:lnTo>
                <a:lnTo>
                  <a:pt x="345667" y="81686"/>
                </a:lnTo>
                <a:close/>
              </a:path>
            </a:pathLst>
          </a:custGeom>
          <a:solidFill>
            <a:srgbClr val="054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91005" y="3288039"/>
            <a:ext cx="373380" cy="462280"/>
          </a:xfrm>
          <a:custGeom>
            <a:avLst/>
            <a:gdLst/>
            <a:ahLst/>
            <a:cxnLst/>
            <a:rect l="l" t="t" r="r" b="b"/>
            <a:pathLst>
              <a:path w="373379" h="462279">
                <a:moveTo>
                  <a:pt x="373100" y="0"/>
                </a:moveTo>
                <a:lnTo>
                  <a:pt x="98031" y="0"/>
                </a:lnTo>
                <a:lnTo>
                  <a:pt x="83705" y="79832"/>
                </a:lnTo>
                <a:lnTo>
                  <a:pt x="250850" y="79832"/>
                </a:lnTo>
                <a:lnTo>
                  <a:pt x="11658" y="400469"/>
                </a:lnTo>
                <a:lnTo>
                  <a:pt x="0" y="461733"/>
                </a:lnTo>
                <a:lnTo>
                  <a:pt x="284226" y="461733"/>
                </a:lnTo>
                <a:lnTo>
                  <a:pt x="299580" y="381889"/>
                </a:lnTo>
                <a:lnTo>
                  <a:pt x="123012" y="381889"/>
                </a:lnTo>
                <a:lnTo>
                  <a:pt x="361581" y="62458"/>
                </a:lnTo>
                <a:lnTo>
                  <a:pt x="373100" y="0"/>
                </a:lnTo>
                <a:close/>
              </a:path>
            </a:pathLst>
          </a:custGeom>
          <a:solidFill>
            <a:srgbClr val="054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38480" y="3288039"/>
            <a:ext cx="173990" cy="462280"/>
          </a:xfrm>
          <a:custGeom>
            <a:avLst/>
            <a:gdLst/>
            <a:ahLst/>
            <a:cxnLst/>
            <a:rect l="l" t="t" r="r" b="b"/>
            <a:pathLst>
              <a:path w="173989" h="462279">
                <a:moveTo>
                  <a:pt x="173774" y="0"/>
                </a:moveTo>
                <a:lnTo>
                  <a:pt x="89052" y="0"/>
                </a:lnTo>
                <a:lnTo>
                  <a:pt x="0" y="461733"/>
                </a:lnTo>
                <a:lnTo>
                  <a:pt x="84734" y="461733"/>
                </a:lnTo>
                <a:lnTo>
                  <a:pt x="173774" y="0"/>
                </a:lnTo>
                <a:close/>
              </a:path>
            </a:pathLst>
          </a:custGeom>
          <a:solidFill>
            <a:srgbClr val="054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07340" y="3288036"/>
            <a:ext cx="414655" cy="462280"/>
          </a:xfrm>
          <a:custGeom>
            <a:avLst/>
            <a:gdLst/>
            <a:ahLst/>
            <a:cxnLst/>
            <a:rect l="l" t="t" r="r" b="b"/>
            <a:pathLst>
              <a:path w="414654" h="462279">
                <a:moveTo>
                  <a:pt x="152666" y="0"/>
                </a:moveTo>
                <a:lnTo>
                  <a:pt x="89039" y="0"/>
                </a:lnTo>
                <a:lnTo>
                  <a:pt x="0" y="461733"/>
                </a:lnTo>
                <a:lnTo>
                  <a:pt x="81648" y="461733"/>
                </a:lnTo>
                <a:lnTo>
                  <a:pt x="136537" y="177990"/>
                </a:lnTo>
                <a:lnTo>
                  <a:pt x="229140" y="177990"/>
                </a:lnTo>
                <a:lnTo>
                  <a:pt x="152666" y="0"/>
                </a:lnTo>
                <a:close/>
              </a:path>
              <a:path w="414654" h="462279">
                <a:moveTo>
                  <a:pt x="229140" y="177990"/>
                </a:moveTo>
                <a:lnTo>
                  <a:pt x="136537" y="177990"/>
                </a:lnTo>
                <a:lnTo>
                  <a:pt x="256184" y="461733"/>
                </a:lnTo>
                <a:lnTo>
                  <a:pt x="325399" y="461733"/>
                </a:lnTo>
                <a:lnTo>
                  <a:pt x="358571" y="289737"/>
                </a:lnTo>
                <a:lnTo>
                  <a:pt x="277152" y="289737"/>
                </a:lnTo>
                <a:lnTo>
                  <a:pt x="229140" y="177990"/>
                </a:lnTo>
                <a:close/>
              </a:path>
              <a:path w="414654" h="462279">
                <a:moveTo>
                  <a:pt x="414451" y="0"/>
                </a:moveTo>
                <a:lnTo>
                  <a:pt x="332790" y="0"/>
                </a:lnTo>
                <a:lnTo>
                  <a:pt x="277152" y="289737"/>
                </a:lnTo>
                <a:lnTo>
                  <a:pt x="358571" y="289737"/>
                </a:lnTo>
                <a:lnTo>
                  <a:pt x="414451" y="0"/>
                </a:lnTo>
                <a:close/>
              </a:path>
            </a:pathLst>
          </a:custGeom>
          <a:solidFill>
            <a:srgbClr val="054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28856" y="3283124"/>
            <a:ext cx="349885" cy="471805"/>
          </a:xfrm>
          <a:custGeom>
            <a:avLst/>
            <a:gdLst/>
            <a:ahLst/>
            <a:cxnLst/>
            <a:rect l="l" t="t" r="r" b="b"/>
            <a:pathLst>
              <a:path w="349885" h="471804">
                <a:moveTo>
                  <a:pt x="218590" y="0"/>
                </a:moveTo>
                <a:lnTo>
                  <a:pt x="170191" y="4504"/>
                </a:lnTo>
                <a:lnTo>
                  <a:pt x="128620" y="17991"/>
                </a:lnTo>
                <a:lnTo>
                  <a:pt x="93928" y="40419"/>
                </a:lnTo>
                <a:lnTo>
                  <a:pt x="66162" y="71746"/>
                </a:lnTo>
                <a:lnTo>
                  <a:pt x="45372" y="111931"/>
                </a:lnTo>
                <a:lnTo>
                  <a:pt x="31607" y="160934"/>
                </a:lnTo>
                <a:lnTo>
                  <a:pt x="3985" y="304596"/>
                </a:lnTo>
                <a:lnTo>
                  <a:pt x="0" y="340988"/>
                </a:lnTo>
                <a:lnTo>
                  <a:pt x="2563" y="373941"/>
                </a:lnTo>
                <a:lnTo>
                  <a:pt x="27010" y="427799"/>
                </a:lnTo>
                <a:lnTo>
                  <a:pt x="72440" y="460416"/>
                </a:lnTo>
                <a:lnTo>
                  <a:pt x="135709" y="471563"/>
                </a:lnTo>
                <a:lnTo>
                  <a:pt x="181624" y="466664"/>
                </a:lnTo>
                <a:lnTo>
                  <a:pt x="224198" y="452145"/>
                </a:lnTo>
                <a:lnTo>
                  <a:pt x="262870" y="428272"/>
                </a:lnTo>
                <a:lnTo>
                  <a:pt x="297076" y="395312"/>
                </a:lnTo>
                <a:lnTo>
                  <a:pt x="300214" y="389877"/>
                </a:lnTo>
                <a:lnTo>
                  <a:pt x="143685" y="389877"/>
                </a:lnTo>
                <a:lnTo>
                  <a:pt x="127457" y="388867"/>
                </a:lnTo>
                <a:lnTo>
                  <a:pt x="88748" y="362188"/>
                </a:lnTo>
                <a:lnTo>
                  <a:pt x="85543" y="346716"/>
                </a:lnTo>
                <a:lnTo>
                  <a:pt x="85545" y="327481"/>
                </a:lnTo>
                <a:lnTo>
                  <a:pt x="114538" y="173164"/>
                </a:lnTo>
                <a:lnTo>
                  <a:pt x="127024" y="131806"/>
                </a:lnTo>
                <a:lnTo>
                  <a:pt x="173530" y="86951"/>
                </a:lnTo>
                <a:lnTo>
                  <a:pt x="209382" y="81673"/>
                </a:lnTo>
                <a:lnTo>
                  <a:pt x="341692" y="81673"/>
                </a:lnTo>
                <a:lnTo>
                  <a:pt x="330252" y="53787"/>
                </a:lnTo>
                <a:lnTo>
                  <a:pt x="302760" y="24452"/>
                </a:lnTo>
                <a:lnTo>
                  <a:pt x="265165" y="6249"/>
                </a:lnTo>
                <a:lnTo>
                  <a:pt x="218590" y="0"/>
                </a:lnTo>
                <a:close/>
              </a:path>
              <a:path w="349885" h="471804">
                <a:moveTo>
                  <a:pt x="335582" y="207530"/>
                </a:moveTo>
                <a:lnTo>
                  <a:pt x="172412" y="207530"/>
                </a:lnTo>
                <a:lnTo>
                  <a:pt x="156029" y="287362"/>
                </a:lnTo>
                <a:lnTo>
                  <a:pt x="237995" y="287362"/>
                </a:lnTo>
                <a:lnTo>
                  <a:pt x="224051" y="361264"/>
                </a:lnTo>
                <a:lnTo>
                  <a:pt x="210341" y="371794"/>
                </a:lnTo>
                <a:lnTo>
                  <a:pt x="192140" y="380957"/>
                </a:lnTo>
                <a:lnTo>
                  <a:pt x="169803" y="387426"/>
                </a:lnTo>
                <a:lnTo>
                  <a:pt x="143685" y="389877"/>
                </a:lnTo>
                <a:lnTo>
                  <a:pt x="300214" y="389877"/>
                </a:lnTo>
                <a:lnTo>
                  <a:pt x="335582" y="207530"/>
                </a:lnTo>
                <a:close/>
              </a:path>
              <a:path w="349885" h="471804">
                <a:moveTo>
                  <a:pt x="341692" y="81673"/>
                </a:moveTo>
                <a:lnTo>
                  <a:pt x="209382" y="81673"/>
                </a:lnTo>
                <a:lnTo>
                  <a:pt x="234577" y="84643"/>
                </a:lnTo>
                <a:lnTo>
                  <a:pt x="251686" y="93037"/>
                </a:lnTo>
                <a:lnTo>
                  <a:pt x="262689" y="106083"/>
                </a:lnTo>
                <a:lnTo>
                  <a:pt x="269567" y="123012"/>
                </a:lnTo>
                <a:lnTo>
                  <a:pt x="274812" y="140830"/>
                </a:lnTo>
                <a:lnTo>
                  <a:pt x="349412" y="106045"/>
                </a:lnTo>
                <a:lnTo>
                  <a:pt x="346517" y="93433"/>
                </a:lnTo>
                <a:lnTo>
                  <a:pt x="341692" y="81673"/>
                </a:lnTo>
                <a:close/>
              </a:path>
            </a:pathLst>
          </a:custGeom>
          <a:solidFill>
            <a:srgbClr val="054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37824" y="3288039"/>
            <a:ext cx="375920" cy="462280"/>
          </a:xfrm>
          <a:custGeom>
            <a:avLst/>
            <a:gdLst/>
            <a:ahLst/>
            <a:cxnLst/>
            <a:rect l="l" t="t" r="r" b="b"/>
            <a:pathLst>
              <a:path w="375920" h="462279">
                <a:moveTo>
                  <a:pt x="311594" y="0"/>
                </a:moveTo>
                <a:lnTo>
                  <a:pt x="240093" y="0"/>
                </a:lnTo>
                <a:lnTo>
                  <a:pt x="0" y="461733"/>
                </a:lnTo>
                <a:lnTo>
                  <a:pt x="93179" y="461733"/>
                </a:lnTo>
                <a:lnTo>
                  <a:pt x="144145" y="362077"/>
                </a:lnTo>
                <a:lnTo>
                  <a:pt x="185597" y="274447"/>
                </a:lnTo>
                <a:lnTo>
                  <a:pt x="251028" y="146037"/>
                </a:lnTo>
                <a:lnTo>
                  <a:pt x="331830" y="146037"/>
                </a:lnTo>
                <a:lnTo>
                  <a:pt x="311594" y="0"/>
                </a:lnTo>
                <a:close/>
              </a:path>
              <a:path w="375920" h="462279">
                <a:moveTo>
                  <a:pt x="331830" y="146037"/>
                </a:moveTo>
                <a:lnTo>
                  <a:pt x="251028" y="146037"/>
                </a:lnTo>
                <a:lnTo>
                  <a:pt x="267271" y="274447"/>
                </a:lnTo>
                <a:lnTo>
                  <a:pt x="278130" y="381520"/>
                </a:lnTo>
                <a:lnTo>
                  <a:pt x="287820" y="461733"/>
                </a:lnTo>
                <a:lnTo>
                  <a:pt x="375577" y="461733"/>
                </a:lnTo>
                <a:lnTo>
                  <a:pt x="331830" y="146037"/>
                </a:lnTo>
                <a:close/>
              </a:path>
            </a:pathLst>
          </a:custGeom>
          <a:solidFill>
            <a:srgbClr val="054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5408802"/>
            <a:ext cx="7560309" cy="5283200"/>
          </a:xfrm>
          <a:custGeom>
            <a:avLst/>
            <a:gdLst/>
            <a:ahLst/>
            <a:cxnLst/>
            <a:rect l="l" t="t" r="r" b="b"/>
            <a:pathLst>
              <a:path w="7560309" h="5283200">
                <a:moveTo>
                  <a:pt x="7560005" y="3035300"/>
                </a:moveTo>
                <a:lnTo>
                  <a:pt x="7541991" y="3098800"/>
                </a:lnTo>
                <a:lnTo>
                  <a:pt x="7523202" y="3162300"/>
                </a:lnTo>
                <a:lnTo>
                  <a:pt x="7503823" y="3225800"/>
                </a:lnTo>
                <a:lnTo>
                  <a:pt x="7483871" y="3289300"/>
                </a:lnTo>
                <a:lnTo>
                  <a:pt x="7463365" y="3352800"/>
                </a:lnTo>
                <a:lnTo>
                  <a:pt x="7442323" y="3403600"/>
                </a:lnTo>
                <a:lnTo>
                  <a:pt x="7420763" y="3467100"/>
                </a:lnTo>
                <a:lnTo>
                  <a:pt x="7398701" y="3530600"/>
                </a:lnTo>
                <a:lnTo>
                  <a:pt x="7376157" y="3581400"/>
                </a:lnTo>
                <a:lnTo>
                  <a:pt x="7353148" y="3644900"/>
                </a:lnTo>
                <a:lnTo>
                  <a:pt x="7329692" y="3695700"/>
                </a:lnTo>
                <a:lnTo>
                  <a:pt x="7305806" y="3759200"/>
                </a:lnTo>
                <a:lnTo>
                  <a:pt x="7281509" y="3810000"/>
                </a:lnTo>
                <a:lnTo>
                  <a:pt x="7256818" y="3860800"/>
                </a:lnTo>
                <a:lnTo>
                  <a:pt x="7231752" y="3924300"/>
                </a:lnTo>
                <a:lnTo>
                  <a:pt x="7206328" y="3975100"/>
                </a:lnTo>
                <a:lnTo>
                  <a:pt x="7180563" y="4025900"/>
                </a:lnTo>
                <a:lnTo>
                  <a:pt x="7154477" y="4076700"/>
                </a:lnTo>
                <a:lnTo>
                  <a:pt x="7128086" y="4127500"/>
                </a:lnTo>
                <a:lnTo>
                  <a:pt x="7101409" y="4178300"/>
                </a:lnTo>
                <a:lnTo>
                  <a:pt x="7074464" y="4229100"/>
                </a:lnTo>
                <a:lnTo>
                  <a:pt x="7047267" y="4279900"/>
                </a:lnTo>
                <a:lnTo>
                  <a:pt x="7019838" y="4330700"/>
                </a:lnTo>
                <a:lnTo>
                  <a:pt x="6992194" y="4381500"/>
                </a:lnTo>
                <a:lnTo>
                  <a:pt x="6964353" y="4432300"/>
                </a:lnTo>
                <a:lnTo>
                  <a:pt x="6936332" y="4483100"/>
                </a:lnTo>
                <a:lnTo>
                  <a:pt x="6908150" y="4521200"/>
                </a:lnTo>
                <a:lnTo>
                  <a:pt x="6851373" y="4622800"/>
                </a:lnTo>
                <a:lnTo>
                  <a:pt x="6822814" y="4660900"/>
                </a:lnTo>
                <a:lnTo>
                  <a:pt x="6794165" y="4711700"/>
                </a:lnTo>
                <a:lnTo>
                  <a:pt x="6765444" y="4749800"/>
                </a:lnTo>
                <a:lnTo>
                  <a:pt x="6736668" y="4800600"/>
                </a:lnTo>
                <a:lnTo>
                  <a:pt x="6679025" y="4876800"/>
                </a:lnTo>
                <a:lnTo>
                  <a:pt x="6650194" y="4927600"/>
                </a:lnTo>
                <a:lnTo>
                  <a:pt x="6563874" y="5041900"/>
                </a:lnTo>
                <a:lnTo>
                  <a:pt x="6449855" y="5194300"/>
                </a:lnTo>
                <a:lnTo>
                  <a:pt x="6393627" y="5270500"/>
                </a:lnTo>
                <a:lnTo>
                  <a:pt x="6375125" y="5283200"/>
                </a:lnTo>
                <a:lnTo>
                  <a:pt x="7560005" y="5283200"/>
                </a:lnTo>
                <a:lnTo>
                  <a:pt x="7560005" y="3035300"/>
                </a:lnTo>
                <a:close/>
              </a:path>
              <a:path w="7560309" h="5283200">
                <a:moveTo>
                  <a:pt x="3272517" y="444500"/>
                </a:moveTo>
                <a:lnTo>
                  <a:pt x="2326548" y="444500"/>
                </a:lnTo>
                <a:lnTo>
                  <a:pt x="2249952" y="469900"/>
                </a:lnTo>
                <a:lnTo>
                  <a:pt x="2211138" y="495300"/>
                </a:lnTo>
                <a:lnTo>
                  <a:pt x="2132563" y="520700"/>
                </a:lnTo>
                <a:lnTo>
                  <a:pt x="2052833" y="571500"/>
                </a:lnTo>
                <a:lnTo>
                  <a:pt x="2012575" y="584200"/>
                </a:lnTo>
                <a:lnTo>
                  <a:pt x="1849312" y="685800"/>
                </a:lnTo>
                <a:lnTo>
                  <a:pt x="1808019" y="723900"/>
                </a:lnTo>
                <a:lnTo>
                  <a:pt x="1724978" y="774700"/>
                </a:lnTo>
                <a:lnTo>
                  <a:pt x="1683261" y="812800"/>
                </a:lnTo>
                <a:lnTo>
                  <a:pt x="1641435" y="838200"/>
                </a:lnTo>
                <a:lnTo>
                  <a:pt x="1557524" y="914400"/>
                </a:lnTo>
                <a:lnTo>
                  <a:pt x="1515471" y="939800"/>
                </a:lnTo>
                <a:lnTo>
                  <a:pt x="1220805" y="1206500"/>
                </a:lnTo>
                <a:lnTo>
                  <a:pt x="1178864" y="1257300"/>
                </a:lnTo>
                <a:lnTo>
                  <a:pt x="1053635" y="1371600"/>
                </a:lnTo>
                <a:lnTo>
                  <a:pt x="1012144" y="1422400"/>
                </a:lnTo>
                <a:lnTo>
                  <a:pt x="970806" y="1460500"/>
                </a:lnTo>
                <a:lnTo>
                  <a:pt x="929638" y="1511300"/>
                </a:lnTo>
                <a:lnTo>
                  <a:pt x="888656" y="1549400"/>
                </a:lnTo>
                <a:lnTo>
                  <a:pt x="847876" y="1600200"/>
                </a:lnTo>
                <a:lnTo>
                  <a:pt x="807315" y="1638300"/>
                </a:lnTo>
                <a:lnTo>
                  <a:pt x="766989" y="1689100"/>
                </a:lnTo>
                <a:lnTo>
                  <a:pt x="726915" y="1727200"/>
                </a:lnTo>
                <a:lnTo>
                  <a:pt x="687109" y="1778000"/>
                </a:lnTo>
                <a:lnTo>
                  <a:pt x="647586" y="1816100"/>
                </a:lnTo>
                <a:lnTo>
                  <a:pt x="608365" y="1866900"/>
                </a:lnTo>
                <a:lnTo>
                  <a:pt x="569461" y="1917700"/>
                </a:lnTo>
                <a:lnTo>
                  <a:pt x="530890" y="1955800"/>
                </a:lnTo>
                <a:lnTo>
                  <a:pt x="492668" y="2006600"/>
                </a:lnTo>
                <a:lnTo>
                  <a:pt x="454813" y="2044700"/>
                </a:lnTo>
                <a:lnTo>
                  <a:pt x="417341" y="2095500"/>
                </a:lnTo>
                <a:lnTo>
                  <a:pt x="380267" y="2133600"/>
                </a:lnTo>
                <a:lnTo>
                  <a:pt x="343609" y="2184400"/>
                </a:lnTo>
                <a:lnTo>
                  <a:pt x="307382" y="2235200"/>
                </a:lnTo>
                <a:lnTo>
                  <a:pt x="271603" y="2273300"/>
                </a:lnTo>
                <a:lnTo>
                  <a:pt x="236289" y="2324100"/>
                </a:lnTo>
                <a:lnTo>
                  <a:pt x="201456" y="2362200"/>
                </a:lnTo>
                <a:lnTo>
                  <a:pt x="167119" y="2413000"/>
                </a:lnTo>
                <a:lnTo>
                  <a:pt x="133297" y="2451100"/>
                </a:lnTo>
                <a:lnTo>
                  <a:pt x="100004" y="2489200"/>
                </a:lnTo>
                <a:lnTo>
                  <a:pt x="67257" y="2540000"/>
                </a:lnTo>
                <a:lnTo>
                  <a:pt x="35073" y="2578100"/>
                </a:lnTo>
                <a:lnTo>
                  <a:pt x="3468" y="2616200"/>
                </a:lnTo>
                <a:lnTo>
                  <a:pt x="0" y="2628900"/>
                </a:lnTo>
                <a:lnTo>
                  <a:pt x="0" y="4813300"/>
                </a:lnTo>
                <a:lnTo>
                  <a:pt x="28673" y="4775200"/>
                </a:lnTo>
                <a:lnTo>
                  <a:pt x="63989" y="4724400"/>
                </a:lnTo>
                <a:lnTo>
                  <a:pt x="99058" y="4673600"/>
                </a:lnTo>
                <a:lnTo>
                  <a:pt x="133882" y="4622800"/>
                </a:lnTo>
                <a:lnTo>
                  <a:pt x="168463" y="4572000"/>
                </a:lnTo>
                <a:lnTo>
                  <a:pt x="202803" y="4521200"/>
                </a:lnTo>
                <a:lnTo>
                  <a:pt x="236906" y="4483100"/>
                </a:lnTo>
                <a:lnTo>
                  <a:pt x="270774" y="4432300"/>
                </a:lnTo>
                <a:lnTo>
                  <a:pt x="304409" y="4381500"/>
                </a:lnTo>
                <a:lnTo>
                  <a:pt x="337813" y="4343400"/>
                </a:lnTo>
                <a:lnTo>
                  <a:pt x="370990" y="4292600"/>
                </a:lnTo>
                <a:lnTo>
                  <a:pt x="403941" y="4241800"/>
                </a:lnTo>
                <a:lnTo>
                  <a:pt x="436670" y="4203700"/>
                </a:lnTo>
                <a:lnTo>
                  <a:pt x="469178" y="4152900"/>
                </a:lnTo>
                <a:lnTo>
                  <a:pt x="533544" y="4076700"/>
                </a:lnTo>
                <a:lnTo>
                  <a:pt x="565407" y="4025900"/>
                </a:lnTo>
                <a:lnTo>
                  <a:pt x="597059" y="3987800"/>
                </a:lnTo>
                <a:lnTo>
                  <a:pt x="628504" y="3937000"/>
                </a:lnTo>
                <a:lnTo>
                  <a:pt x="690780" y="3860800"/>
                </a:lnTo>
                <a:lnTo>
                  <a:pt x="752256" y="3784600"/>
                </a:lnTo>
                <a:lnTo>
                  <a:pt x="782699" y="3733800"/>
                </a:lnTo>
                <a:lnTo>
                  <a:pt x="843010" y="3657600"/>
                </a:lnTo>
                <a:lnTo>
                  <a:pt x="902571" y="3581400"/>
                </a:lnTo>
                <a:lnTo>
                  <a:pt x="961400" y="3505200"/>
                </a:lnTo>
                <a:lnTo>
                  <a:pt x="1019519" y="3429000"/>
                </a:lnTo>
                <a:lnTo>
                  <a:pt x="1076947" y="3352800"/>
                </a:lnTo>
                <a:lnTo>
                  <a:pt x="1105408" y="3327400"/>
                </a:lnTo>
                <a:lnTo>
                  <a:pt x="1161838" y="3251200"/>
                </a:lnTo>
                <a:lnTo>
                  <a:pt x="1217626" y="3175000"/>
                </a:lnTo>
                <a:lnTo>
                  <a:pt x="1245287" y="3149600"/>
                </a:lnTo>
                <a:lnTo>
                  <a:pt x="1300152" y="3073400"/>
                </a:lnTo>
                <a:lnTo>
                  <a:pt x="1327361" y="3048000"/>
                </a:lnTo>
                <a:lnTo>
                  <a:pt x="1354426" y="3009900"/>
                </a:lnTo>
                <a:lnTo>
                  <a:pt x="1381348" y="2984500"/>
                </a:lnTo>
                <a:lnTo>
                  <a:pt x="1408129" y="2946400"/>
                </a:lnTo>
                <a:lnTo>
                  <a:pt x="1434774" y="2921000"/>
                </a:lnTo>
                <a:lnTo>
                  <a:pt x="1487659" y="2844800"/>
                </a:lnTo>
                <a:lnTo>
                  <a:pt x="1540023" y="2794000"/>
                </a:lnTo>
                <a:lnTo>
                  <a:pt x="1566017" y="2755900"/>
                </a:lnTo>
                <a:lnTo>
                  <a:pt x="1591887" y="2730500"/>
                </a:lnTo>
                <a:lnTo>
                  <a:pt x="1617638" y="2692400"/>
                </a:lnTo>
                <a:lnTo>
                  <a:pt x="1668789" y="2641600"/>
                </a:lnTo>
                <a:lnTo>
                  <a:pt x="1694194" y="2603500"/>
                </a:lnTo>
                <a:lnTo>
                  <a:pt x="1744676" y="2552700"/>
                </a:lnTo>
                <a:lnTo>
                  <a:pt x="1769758" y="2514600"/>
                </a:lnTo>
                <a:lnTo>
                  <a:pt x="1844400" y="2438400"/>
                </a:lnTo>
                <a:lnTo>
                  <a:pt x="1869086" y="2400300"/>
                </a:lnTo>
                <a:lnTo>
                  <a:pt x="1966933" y="2298700"/>
                </a:lnTo>
                <a:lnTo>
                  <a:pt x="1991181" y="2260600"/>
                </a:lnTo>
                <a:lnTo>
                  <a:pt x="2135080" y="2108200"/>
                </a:lnTo>
                <a:lnTo>
                  <a:pt x="2276636" y="1955800"/>
                </a:lnTo>
                <a:lnTo>
                  <a:pt x="2301323" y="1930400"/>
                </a:lnTo>
                <a:lnTo>
                  <a:pt x="2328569" y="1892300"/>
                </a:lnTo>
                <a:lnTo>
                  <a:pt x="2358128" y="1866900"/>
                </a:lnTo>
                <a:lnTo>
                  <a:pt x="2389756" y="1841500"/>
                </a:lnTo>
                <a:lnTo>
                  <a:pt x="2423208" y="1803400"/>
                </a:lnTo>
                <a:lnTo>
                  <a:pt x="2458238" y="1778000"/>
                </a:lnTo>
                <a:lnTo>
                  <a:pt x="2494602" y="1752600"/>
                </a:lnTo>
                <a:lnTo>
                  <a:pt x="2532053" y="1714500"/>
                </a:lnTo>
                <a:lnTo>
                  <a:pt x="2570347" y="1701800"/>
                </a:lnTo>
                <a:lnTo>
                  <a:pt x="2609239" y="1676400"/>
                </a:lnTo>
                <a:lnTo>
                  <a:pt x="2687836" y="1651000"/>
                </a:lnTo>
                <a:lnTo>
                  <a:pt x="4203338" y="1651000"/>
                </a:lnTo>
                <a:lnTo>
                  <a:pt x="4185890" y="1587500"/>
                </a:lnTo>
                <a:lnTo>
                  <a:pt x="4163966" y="1524000"/>
                </a:lnTo>
                <a:lnTo>
                  <a:pt x="4141092" y="1460500"/>
                </a:lnTo>
                <a:lnTo>
                  <a:pt x="4117308" y="1384300"/>
                </a:lnTo>
                <a:lnTo>
                  <a:pt x="4092652" y="1320800"/>
                </a:lnTo>
                <a:lnTo>
                  <a:pt x="4067163" y="1270000"/>
                </a:lnTo>
                <a:lnTo>
                  <a:pt x="4040880" y="1206500"/>
                </a:lnTo>
                <a:lnTo>
                  <a:pt x="4013842" y="1155700"/>
                </a:lnTo>
                <a:lnTo>
                  <a:pt x="3986087" y="1104900"/>
                </a:lnTo>
                <a:lnTo>
                  <a:pt x="3957654" y="1054100"/>
                </a:lnTo>
                <a:lnTo>
                  <a:pt x="3928581" y="1003300"/>
                </a:lnTo>
                <a:lnTo>
                  <a:pt x="3898908" y="952500"/>
                </a:lnTo>
                <a:lnTo>
                  <a:pt x="3868673" y="914400"/>
                </a:lnTo>
                <a:lnTo>
                  <a:pt x="3837915" y="876300"/>
                </a:lnTo>
                <a:lnTo>
                  <a:pt x="3806673" y="838200"/>
                </a:lnTo>
                <a:lnTo>
                  <a:pt x="3774984" y="800100"/>
                </a:lnTo>
                <a:lnTo>
                  <a:pt x="3742889" y="762000"/>
                </a:lnTo>
                <a:lnTo>
                  <a:pt x="3710426" y="723900"/>
                </a:lnTo>
                <a:lnTo>
                  <a:pt x="3644550" y="673100"/>
                </a:lnTo>
                <a:lnTo>
                  <a:pt x="3611214" y="635000"/>
                </a:lnTo>
                <a:lnTo>
                  <a:pt x="3543942" y="584200"/>
                </a:lnTo>
                <a:lnTo>
                  <a:pt x="3510083" y="571500"/>
                </a:lnTo>
                <a:lnTo>
                  <a:pt x="3442111" y="520700"/>
                </a:lnTo>
                <a:lnTo>
                  <a:pt x="3340104" y="482600"/>
                </a:lnTo>
                <a:lnTo>
                  <a:pt x="3306243" y="457200"/>
                </a:lnTo>
                <a:lnTo>
                  <a:pt x="3272517" y="444500"/>
                </a:lnTo>
                <a:close/>
              </a:path>
              <a:path w="7560309" h="5283200">
                <a:moveTo>
                  <a:pt x="4907201" y="4521200"/>
                </a:moveTo>
                <a:lnTo>
                  <a:pt x="4614393" y="4521200"/>
                </a:lnTo>
                <a:lnTo>
                  <a:pt x="4664033" y="4533900"/>
                </a:lnTo>
                <a:lnTo>
                  <a:pt x="4858745" y="4533900"/>
                </a:lnTo>
                <a:lnTo>
                  <a:pt x="4907201" y="4521200"/>
                </a:lnTo>
                <a:close/>
              </a:path>
              <a:path w="7560309" h="5283200">
                <a:moveTo>
                  <a:pt x="4203338" y="1651000"/>
                </a:moveTo>
                <a:lnTo>
                  <a:pt x="2804084" y="1651000"/>
                </a:lnTo>
                <a:lnTo>
                  <a:pt x="2841414" y="1663700"/>
                </a:lnTo>
                <a:lnTo>
                  <a:pt x="2877626" y="1689100"/>
                </a:lnTo>
                <a:lnTo>
                  <a:pt x="2912474" y="1727200"/>
                </a:lnTo>
                <a:lnTo>
                  <a:pt x="2942225" y="1765300"/>
                </a:lnTo>
                <a:lnTo>
                  <a:pt x="2969107" y="1803400"/>
                </a:lnTo>
                <a:lnTo>
                  <a:pt x="2993317" y="1841500"/>
                </a:lnTo>
                <a:lnTo>
                  <a:pt x="3015053" y="1879600"/>
                </a:lnTo>
                <a:lnTo>
                  <a:pt x="3034510" y="1930400"/>
                </a:lnTo>
                <a:lnTo>
                  <a:pt x="3051886" y="1981200"/>
                </a:lnTo>
                <a:lnTo>
                  <a:pt x="3067377" y="2019300"/>
                </a:lnTo>
                <a:lnTo>
                  <a:pt x="3081181" y="2070100"/>
                </a:lnTo>
                <a:lnTo>
                  <a:pt x="3093494" y="2120900"/>
                </a:lnTo>
                <a:lnTo>
                  <a:pt x="3104514" y="2171700"/>
                </a:lnTo>
                <a:lnTo>
                  <a:pt x="3114437" y="2222500"/>
                </a:lnTo>
                <a:lnTo>
                  <a:pt x="3123460" y="2273300"/>
                </a:lnTo>
                <a:lnTo>
                  <a:pt x="3131780" y="2324100"/>
                </a:lnTo>
                <a:lnTo>
                  <a:pt x="3139593" y="2362200"/>
                </a:lnTo>
                <a:lnTo>
                  <a:pt x="3147097" y="2413000"/>
                </a:lnTo>
                <a:lnTo>
                  <a:pt x="3154489" y="2463800"/>
                </a:lnTo>
                <a:lnTo>
                  <a:pt x="3161966" y="2501900"/>
                </a:lnTo>
                <a:lnTo>
                  <a:pt x="3170913" y="2552700"/>
                </a:lnTo>
                <a:lnTo>
                  <a:pt x="3180076" y="2603500"/>
                </a:lnTo>
                <a:lnTo>
                  <a:pt x="3189497" y="2654300"/>
                </a:lnTo>
                <a:lnTo>
                  <a:pt x="3199216" y="2705100"/>
                </a:lnTo>
                <a:lnTo>
                  <a:pt x="3209275" y="2755900"/>
                </a:lnTo>
                <a:lnTo>
                  <a:pt x="3219714" y="2806700"/>
                </a:lnTo>
                <a:lnTo>
                  <a:pt x="3230575" y="2857500"/>
                </a:lnTo>
                <a:lnTo>
                  <a:pt x="3241898" y="2908300"/>
                </a:lnTo>
                <a:lnTo>
                  <a:pt x="3253726" y="2959100"/>
                </a:lnTo>
                <a:lnTo>
                  <a:pt x="3266098" y="3009900"/>
                </a:lnTo>
                <a:lnTo>
                  <a:pt x="3279056" y="3060700"/>
                </a:lnTo>
                <a:lnTo>
                  <a:pt x="3292642" y="3098800"/>
                </a:lnTo>
                <a:lnTo>
                  <a:pt x="3306896" y="3149600"/>
                </a:lnTo>
                <a:lnTo>
                  <a:pt x="3321859" y="3200400"/>
                </a:lnTo>
                <a:lnTo>
                  <a:pt x="3337572" y="3251200"/>
                </a:lnTo>
                <a:lnTo>
                  <a:pt x="3354078" y="3302000"/>
                </a:lnTo>
                <a:lnTo>
                  <a:pt x="3371415" y="3340100"/>
                </a:lnTo>
                <a:lnTo>
                  <a:pt x="3389627" y="3390900"/>
                </a:lnTo>
                <a:lnTo>
                  <a:pt x="3408753" y="3441700"/>
                </a:lnTo>
                <a:lnTo>
                  <a:pt x="3428835" y="3479800"/>
                </a:lnTo>
                <a:lnTo>
                  <a:pt x="3449914" y="3530600"/>
                </a:lnTo>
                <a:lnTo>
                  <a:pt x="3472032" y="3581400"/>
                </a:lnTo>
                <a:lnTo>
                  <a:pt x="3495228" y="3619500"/>
                </a:lnTo>
                <a:lnTo>
                  <a:pt x="3519545" y="3670300"/>
                </a:lnTo>
                <a:lnTo>
                  <a:pt x="3545023" y="3721100"/>
                </a:lnTo>
                <a:lnTo>
                  <a:pt x="3570198" y="3759200"/>
                </a:lnTo>
                <a:lnTo>
                  <a:pt x="3596260" y="3797300"/>
                </a:lnTo>
                <a:lnTo>
                  <a:pt x="3623226" y="3848100"/>
                </a:lnTo>
                <a:lnTo>
                  <a:pt x="3651113" y="3886200"/>
                </a:lnTo>
                <a:lnTo>
                  <a:pt x="3679938" y="3924300"/>
                </a:lnTo>
                <a:lnTo>
                  <a:pt x="3709721" y="3962400"/>
                </a:lnTo>
                <a:lnTo>
                  <a:pt x="3740477" y="4000500"/>
                </a:lnTo>
                <a:lnTo>
                  <a:pt x="3772225" y="4038600"/>
                </a:lnTo>
                <a:lnTo>
                  <a:pt x="3804981" y="4076700"/>
                </a:lnTo>
                <a:lnTo>
                  <a:pt x="3838764" y="4114800"/>
                </a:lnTo>
                <a:lnTo>
                  <a:pt x="3873592" y="4152900"/>
                </a:lnTo>
                <a:lnTo>
                  <a:pt x="3909480" y="4191000"/>
                </a:lnTo>
                <a:lnTo>
                  <a:pt x="3946448" y="4216400"/>
                </a:lnTo>
                <a:lnTo>
                  <a:pt x="3984513" y="4254500"/>
                </a:lnTo>
                <a:lnTo>
                  <a:pt x="4023691" y="4279900"/>
                </a:lnTo>
                <a:lnTo>
                  <a:pt x="4064002" y="4318000"/>
                </a:lnTo>
                <a:lnTo>
                  <a:pt x="4105461" y="4343400"/>
                </a:lnTo>
                <a:lnTo>
                  <a:pt x="4147813" y="4368800"/>
                </a:lnTo>
                <a:lnTo>
                  <a:pt x="4191128" y="4394200"/>
                </a:lnTo>
                <a:lnTo>
                  <a:pt x="4235347" y="4419600"/>
                </a:lnTo>
                <a:lnTo>
                  <a:pt x="4280409" y="4432300"/>
                </a:lnTo>
                <a:lnTo>
                  <a:pt x="4326254" y="4457700"/>
                </a:lnTo>
                <a:lnTo>
                  <a:pt x="4565115" y="4521200"/>
                </a:lnTo>
                <a:lnTo>
                  <a:pt x="4955384" y="4521200"/>
                </a:lnTo>
                <a:lnTo>
                  <a:pt x="5145488" y="4470400"/>
                </a:lnTo>
                <a:lnTo>
                  <a:pt x="5199730" y="4445000"/>
                </a:lnTo>
                <a:lnTo>
                  <a:pt x="5250826" y="4419600"/>
                </a:lnTo>
                <a:lnTo>
                  <a:pt x="5289508" y="4394200"/>
                </a:lnTo>
                <a:lnTo>
                  <a:pt x="5289749" y="4394200"/>
                </a:lnTo>
                <a:lnTo>
                  <a:pt x="5291032" y="4381500"/>
                </a:lnTo>
                <a:lnTo>
                  <a:pt x="5290600" y="4381500"/>
                </a:lnTo>
                <a:lnTo>
                  <a:pt x="5322730" y="4368800"/>
                </a:lnTo>
                <a:lnTo>
                  <a:pt x="5355923" y="4356100"/>
                </a:lnTo>
                <a:lnTo>
                  <a:pt x="5390139" y="4330700"/>
                </a:lnTo>
                <a:lnTo>
                  <a:pt x="5425332" y="4318000"/>
                </a:lnTo>
                <a:lnTo>
                  <a:pt x="5461461" y="4292600"/>
                </a:lnTo>
                <a:lnTo>
                  <a:pt x="5498482" y="4267200"/>
                </a:lnTo>
                <a:lnTo>
                  <a:pt x="5536353" y="4241800"/>
                </a:lnTo>
                <a:lnTo>
                  <a:pt x="5575030" y="4203700"/>
                </a:lnTo>
                <a:lnTo>
                  <a:pt x="5614470" y="4178300"/>
                </a:lnTo>
                <a:lnTo>
                  <a:pt x="5654632" y="4152900"/>
                </a:lnTo>
                <a:lnTo>
                  <a:pt x="5695471" y="4114800"/>
                </a:lnTo>
                <a:lnTo>
                  <a:pt x="5736945" y="4076700"/>
                </a:lnTo>
                <a:lnTo>
                  <a:pt x="5779011" y="4038600"/>
                </a:lnTo>
                <a:lnTo>
                  <a:pt x="5821626" y="4000500"/>
                </a:lnTo>
                <a:lnTo>
                  <a:pt x="5908330" y="3924300"/>
                </a:lnTo>
                <a:lnTo>
                  <a:pt x="5996715" y="3848100"/>
                </a:lnTo>
                <a:lnTo>
                  <a:pt x="6041430" y="3797300"/>
                </a:lnTo>
                <a:lnTo>
                  <a:pt x="6086437" y="3759200"/>
                </a:lnTo>
                <a:lnTo>
                  <a:pt x="6131692" y="3708400"/>
                </a:lnTo>
                <a:lnTo>
                  <a:pt x="6177152" y="3670300"/>
                </a:lnTo>
                <a:lnTo>
                  <a:pt x="6268517" y="3568700"/>
                </a:lnTo>
                <a:lnTo>
                  <a:pt x="6314336" y="3530600"/>
                </a:lnTo>
                <a:lnTo>
                  <a:pt x="6497518" y="3327400"/>
                </a:lnTo>
                <a:lnTo>
                  <a:pt x="6543076" y="3289300"/>
                </a:lnTo>
                <a:lnTo>
                  <a:pt x="6611029" y="3213100"/>
                </a:lnTo>
                <a:lnTo>
                  <a:pt x="4810683" y="3213100"/>
                </a:lnTo>
                <a:lnTo>
                  <a:pt x="4787997" y="3200400"/>
                </a:lnTo>
                <a:lnTo>
                  <a:pt x="4765957" y="3200400"/>
                </a:lnTo>
                <a:lnTo>
                  <a:pt x="4744552" y="3187700"/>
                </a:lnTo>
                <a:lnTo>
                  <a:pt x="4723769" y="3175000"/>
                </a:lnTo>
                <a:lnTo>
                  <a:pt x="4703598" y="3162300"/>
                </a:lnTo>
                <a:lnTo>
                  <a:pt x="4684025" y="3136900"/>
                </a:lnTo>
                <a:lnTo>
                  <a:pt x="4665040" y="3124200"/>
                </a:lnTo>
                <a:lnTo>
                  <a:pt x="4628787" y="3073400"/>
                </a:lnTo>
                <a:lnTo>
                  <a:pt x="4594744" y="3022600"/>
                </a:lnTo>
                <a:lnTo>
                  <a:pt x="4562817" y="2971800"/>
                </a:lnTo>
                <a:lnTo>
                  <a:pt x="4547619" y="2933700"/>
                </a:lnTo>
                <a:lnTo>
                  <a:pt x="4532914" y="2908300"/>
                </a:lnTo>
                <a:lnTo>
                  <a:pt x="4518692" y="2870200"/>
                </a:lnTo>
                <a:lnTo>
                  <a:pt x="4504940" y="2844800"/>
                </a:lnTo>
                <a:lnTo>
                  <a:pt x="4491648" y="2806700"/>
                </a:lnTo>
                <a:lnTo>
                  <a:pt x="4478803" y="2768600"/>
                </a:lnTo>
                <a:lnTo>
                  <a:pt x="4466393" y="2730500"/>
                </a:lnTo>
                <a:lnTo>
                  <a:pt x="4454407" y="2692400"/>
                </a:lnTo>
                <a:lnTo>
                  <a:pt x="4442834" y="2667000"/>
                </a:lnTo>
                <a:lnTo>
                  <a:pt x="4431661" y="2628900"/>
                </a:lnTo>
                <a:lnTo>
                  <a:pt x="4420877" y="2590800"/>
                </a:lnTo>
                <a:lnTo>
                  <a:pt x="4410470" y="2552700"/>
                </a:lnTo>
                <a:lnTo>
                  <a:pt x="4400428" y="2514600"/>
                </a:lnTo>
                <a:lnTo>
                  <a:pt x="4390740" y="2476500"/>
                </a:lnTo>
                <a:lnTo>
                  <a:pt x="4381395" y="2438400"/>
                </a:lnTo>
                <a:lnTo>
                  <a:pt x="4372379" y="2400300"/>
                </a:lnTo>
                <a:lnTo>
                  <a:pt x="4363683" y="2362200"/>
                </a:lnTo>
                <a:lnTo>
                  <a:pt x="4355293" y="2324100"/>
                </a:lnTo>
                <a:lnTo>
                  <a:pt x="4347198" y="2286000"/>
                </a:lnTo>
                <a:lnTo>
                  <a:pt x="4339387" y="2260600"/>
                </a:lnTo>
                <a:lnTo>
                  <a:pt x="4331848" y="2222500"/>
                </a:lnTo>
                <a:lnTo>
                  <a:pt x="4324570" y="2184400"/>
                </a:lnTo>
                <a:lnTo>
                  <a:pt x="4310746" y="2120900"/>
                </a:lnTo>
                <a:lnTo>
                  <a:pt x="4304178" y="2095500"/>
                </a:lnTo>
                <a:lnTo>
                  <a:pt x="4297823" y="2070100"/>
                </a:lnTo>
                <a:lnTo>
                  <a:pt x="4291669" y="2032000"/>
                </a:lnTo>
                <a:lnTo>
                  <a:pt x="4285706" y="2006600"/>
                </a:lnTo>
                <a:lnTo>
                  <a:pt x="4279921" y="1981200"/>
                </a:lnTo>
                <a:lnTo>
                  <a:pt x="4263323" y="1905000"/>
                </a:lnTo>
                <a:lnTo>
                  <a:pt x="4245582" y="1816100"/>
                </a:lnTo>
                <a:lnTo>
                  <a:pt x="4226737" y="1739900"/>
                </a:lnTo>
                <a:lnTo>
                  <a:pt x="4206827" y="1663700"/>
                </a:lnTo>
                <a:lnTo>
                  <a:pt x="4203338" y="1651000"/>
                </a:lnTo>
                <a:close/>
              </a:path>
              <a:path w="7560309" h="5283200">
                <a:moveTo>
                  <a:pt x="7560005" y="0"/>
                </a:moveTo>
                <a:lnTo>
                  <a:pt x="7529104" y="38100"/>
                </a:lnTo>
                <a:lnTo>
                  <a:pt x="7493664" y="76200"/>
                </a:lnTo>
                <a:lnTo>
                  <a:pt x="7387211" y="228600"/>
                </a:lnTo>
                <a:lnTo>
                  <a:pt x="7351705" y="266700"/>
                </a:lnTo>
                <a:lnTo>
                  <a:pt x="7280705" y="368300"/>
                </a:lnTo>
                <a:lnTo>
                  <a:pt x="7245225" y="406400"/>
                </a:lnTo>
                <a:lnTo>
                  <a:pt x="7174338" y="508000"/>
                </a:lnTo>
                <a:lnTo>
                  <a:pt x="7138945" y="546100"/>
                </a:lnTo>
                <a:lnTo>
                  <a:pt x="7068298" y="647700"/>
                </a:lnTo>
                <a:lnTo>
                  <a:pt x="7033057" y="685800"/>
                </a:lnTo>
                <a:lnTo>
                  <a:pt x="6997881" y="736600"/>
                </a:lnTo>
                <a:lnTo>
                  <a:pt x="6962776" y="774700"/>
                </a:lnTo>
                <a:lnTo>
                  <a:pt x="6892810" y="876300"/>
                </a:lnTo>
                <a:lnTo>
                  <a:pt x="6857962" y="914400"/>
                </a:lnTo>
                <a:lnTo>
                  <a:pt x="6823215" y="965200"/>
                </a:lnTo>
                <a:lnTo>
                  <a:pt x="6788574" y="1003300"/>
                </a:lnTo>
                <a:lnTo>
                  <a:pt x="6754047" y="1054100"/>
                </a:lnTo>
                <a:lnTo>
                  <a:pt x="6719640" y="1092200"/>
                </a:lnTo>
                <a:lnTo>
                  <a:pt x="6685362" y="1143000"/>
                </a:lnTo>
                <a:lnTo>
                  <a:pt x="6651219" y="1181100"/>
                </a:lnTo>
                <a:lnTo>
                  <a:pt x="6617218" y="1231900"/>
                </a:lnTo>
                <a:lnTo>
                  <a:pt x="6549670" y="1308100"/>
                </a:lnTo>
                <a:lnTo>
                  <a:pt x="6516138" y="1358900"/>
                </a:lnTo>
                <a:lnTo>
                  <a:pt x="6449590" y="1435100"/>
                </a:lnTo>
                <a:lnTo>
                  <a:pt x="6416589" y="1485900"/>
                </a:lnTo>
                <a:lnTo>
                  <a:pt x="6351168" y="1562100"/>
                </a:lnTo>
                <a:lnTo>
                  <a:pt x="6318762" y="1612900"/>
                </a:lnTo>
                <a:lnTo>
                  <a:pt x="6254595" y="1689100"/>
                </a:lnTo>
                <a:lnTo>
                  <a:pt x="6191334" y="1765300"/>
                </a:lnTo>
                <a:lnTo>
                  <a:pt x="6129035" y="1841500"/>
                </a:lnTo>
                <a:lnTo>
                  <a:pt x="6098264" y="1879600"/>
                </a:lnTo>
                <a:lnTo>
                  <a:pt x="6067755" y="1930400"/>
                </a:lnTo>
                <a:lnTo>
                  <a:pt x="6037515" y="1955800"/>
                </a:lnTo>
                <a:lnTo>
                  <a:pt x="6007551" y="1993900"/>
                </a:lnTo>
                <a:lnTo>
                  <a:pt x="5977869" y="2032000"/>
                </a:lnTo>
                <a:lnTo>
                  <a:pt x="5948477" y="2070100"/>
                </a:lnTo>
                <a:lnTo>
                  <a:pt x="5919383" y="2108200"/>
                </a:lnTo>
                <a:lnTo>
                  <a:pt x="5890592" y="2146300"/>
                </a:lnTo>
                <a:lnTo>
                  <a:pt x="5862112" y="2184400"/>
                </a:lnTo>
                <a:lnTo>
                  <a:pt x="5833951" y="2209800"/>
                </a:lnTo>
                <a:lnTo>
                  <a:pt x="5806114" y="2247900"/>
                </a:lnTo>
                <a:lnTo>
                  <a:pt x="5778610" y="2286000"/>
                </a:lnTo>
                <a:lnTo>
                  <a:pt x="5751445" y="2324100"/>
                </a:lnTo>
                <a:lnTo>
                  <a:pt x="5724626" y="2349500"/>
                </a:lnTo>
                <a:lnTo>
                  <a:pt x="5698160" y="2387600"/>
                </a:lnTo>
                <a:lnTo>
                  <a:pt x="5672055" y="2413000"/>
                </a:lnTo>
                <a:lnTo>
                  <a:pt x="5646317" y="2451100"/>
                </a:lnTo>
                <a:lnTo>
                  <a:pt x="5620953" y="2476500"/>
                </a:lnTo>
                <a:lnTo>
                  <a:pt x="5595971" y="2514600"/>
                </a:lnTo>
                <a:lnTo>
                  <a:pt x="5571378" y="2540000"/>
                </a:lnTo>
                <a:lnTo>
                  <a:pt x="5547180" y="2565400"/>
                </a:lnTo>
                <a:lnTo>
                  <a:pt x="5523384" y="2603500"/>
                </a:lnTo>
                <a:lnTo>
                  <a:pt x="5499998" y="2628900"/>
                </a:lnTo>
                <a:lnTo>
                  <a:pt x="5454483" y="2679700"/>
                </a:lnTo>
                <a:lnTo>
                  <a:pt x="5410692" y="2730500"/>
                </a:lnTo>
                <a:lnTo>
                  <a:pt x="5368679" y="2781300"/>
                </a:lnTo>
                <a:lnTo>
                  <a:pt x="5328502" y="2832100"/>
                </a:lnTo>
                <a:lnTo>
                  <a:pt x="5290217" y="2882900"/>
                </a:lnTo>
                <a:lnTo>
                  <a:pt x="5271801" y="2895600"/>
                </a:lnTo>
                <a:lnTo>
                  <a:pt x="5253880" y="2921000"/>
                </a:lnTo>
                <a:lnTo>
                  <a:pt x="5236460" y="2946400"/>
                </a:lnTo>
                <a:lnTo>
                  <a:pt x="5202679" y="2984500"/>
                </a:lnTo>
                <a:lnTo>
                  <a:pt x="5169719" y="3022600"/>
                </a:lnTo>
                <a:lnTo>
                  <a:pt x="5137569" y="3060700"/>
                </a:lnTo>
                <a:lnTo>
                  <a:pt x="5106218" y="3086100"/>
                </a:lnTo>
                <a:lnTo>
                  <a:pt x="5075653" y="3124200"/>
                </a:lnTo>
                <a:lnTo>
                  <a:pt x="5045862" y="3136900"/>
                </a:lnTo>
                <a:lnTo>
                  <a:pt x="5016835" y="3162300"/>
                </a:lnTo>
                <a:lnTo>
                  <a:pt x="4988559" y="3175000"/>
                </a:lnTo>
                <a:lnTo>
                  <a:pt x="4961023" y="3187700"/>
                </a:lnTo>
                <a:lnTo>
                  <a:pt x="4934215" y="3200400"/>
                </a:lnTo>
                <a:lnTo>
                  <a:pt x="4908123" y="3213100"/>
                </a:lnTo>
                <a:lnTo>
                  <a:pt x="6611029" y="3213100"/>
                </a:lnTo>
                <a:lnTo>
                  <a:pt x="6678492" y="3136900"/>
                </a:lnTo>
                <a:lnTo>
                  <a:pt x="6767291" y="3035300"/>
                </a:lnTo>
                <a:lnTo>
                  <a:pt x="6811118" y="2984500"/>
                </a:lnTo>
                <a:lnTo>
                  <a:pt x="6854507" y="2933700"/>
                </a:lnTo>
                <a:lnTo>
                  <a:pt x="6897415" y="2882900"/>
                </a:lnTo>
                <a:lnTo>
                  <a:pt x="6939797" y="2832100"/>
                </a:lnTo>
                <a:lnTo>
                  <a:pt x="6981613" y="2794000"/>
                </a:lnTo>
                <a:lnTo>
                  <a:pt x="7022818" y="2743200"/>
                </a:lnTo>
                <a:lnTo>
                  <a:pt x="7063369" y="2692400"/>
                </a:lnTo>
                <a:lnTo>
                  <a:pt x="7103224" y="2641600"/>
                </a:lnTo>
                <a:lnTo>
                  <a:pt x="7142340" y="2603500"/>
                </a:lnTo>
                <a:lnTo>
                  <a:pt x="7180674" y="2552700"/>
                </a:lnTo>
                <a:lnTo>
                  <a:pt x="7218183" y="2501900"/>
                </a:lnTo>
                <a:lnTo>
                  <a:pt x="7254824" y="2463800"/>
                </a:lnTo>
                <a:lnTo>
                  <a:pt x="7290554" y="2425700"/>
                </a:lnTo>
                <a:lnTo>
                  <a:pt x="7325329" y="2374900"/>
                </a:lnTo>
                <a:lnTo>
                  <a:pt x="7359108" y="2336800"/>
                </a:lnTo>
                <a:lnTo>
                  <a:pt x="7391848" y="2298700"/>
                </a:lnTo>
                <a:lnTo>
                  <a:pt x="7423504" y="2260600"/>
                </a:lnTo>
                <a:lnTo>
                  <a:pt x="7454035" y="2222500"/>
                </a:lnTo>
                <a:lnTo>
                  <a:pt x="7483397" y="2184400"/>
                </a:lnTo>
                <a:lnTo>
                  <a:pt x="7511548" y="2146300"/>
                </a:lnTo>
                <a:lnTo>
                  <a:pt x="7538444" y="2120900"/>
                </a:lnTo>
                <a:lnTo>
                  <a:pt x="7560005" y="2082800"/>
                </a:lnTo>
                <a:lnTo>
                  <a:pt x="7560005" y="0"/>
                </a:lnTo>
                <a:close/>
              </a:path>
              <a:path w="7560309" h="5283200">
                <a:moveTo>
                  <a:pt x="3139741" y="406400"/>
                </a:moveTo>
                <a:lnTo>
                  <a:pt x="2515717" y="406400"/>
                </a:lnTo>
                <a:lnTo>
                  <a:pt x="2505393" y="419100"/>
                </a:lnTo>
                <a:lnTo>
                  <a:pt x="2438622" y="419100"/>
                </a:lnTo>
                <a:lnTo>
                  <a:pt x="2364299" y="444500"/>
                </a:lnTo>
                <a:lnTo>
                  <a:pt x="3238965" y="444500"/>
                </a:lnTo>
                <a:lnTo>
                  <a:pt x="3139741" y="406400"/>
                </a:lnTo>
                <a:close/>
              </a:path>
              <a:path w="7560309" h="5283200">
                <a:moveTo>
                  <a:pt x="3075171" y="393700"/>
                </a:moveTo>
                <a:lnTo>
                  <a:pt x="2604361" y="393700"/>
                </a:lnTo>
                <a:lnTo>
                  <a:pt x="2586602" y="406400"/>
                </a:lnTo>
                <a:lnTo>
                  <a:pt x="3107272" y="406400"/>
                </a:lnTo>
                <a:lnTo>
                  <a:pt x="3075171" y="393700"/>
                </a:lnTo>
                <a:close/>
              </a:path>
              <a:path w="7560309" h="5283200">
                <a:moveTo>
                  <a:pt x="2981460" y="381000"/>
                </a:moveTo>
                <a:lnTo>
                  <a:pt x="2686041" y="381000"/>
                </a:lnTo>
                <a:lnTo>
                  <a:pt x="2664102" y="393700"/>
                </a:lnTo>
                <a:lnTo>
                  <a:pt x="3012226" y="393700"/>
                </a:lnTo>
                <a:lnTo>
                  <a:pt x="2981460" y="381000"/>
                </a:lnTo>
                <a:close/>
              </a:path>
            </a:pathLst>
          </a:custGeom>
          <a:solidFill>
            <a:srgbClr val="00B1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07299" y="9806903"/>
            <a:ext cx="12084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4105" algn="l"/>
              </a:tabLst>
            </a:pP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M</a:t>
            </a:r>
            <a:r>
              <a:rPr dirty="0" sz="120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A</a:t>
            </a:r>
            <a:r>
              <a:rPr dirty="0" sz="120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K</a:t>
            </a:r>
            <a:r>
              <a:rPr dirty="0" sz="120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I</a:t>
            </a:r>
            <a:r>
              <a:rPr dirty="0" sz="120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N</a:t>
            </a:r>
            <a:r>
              <a:rPr dirty="0" sz="1200" b="1">
                <a:solidFill>
                  <a:srgbClr val="FFFFFF"/>
                </a:solidFill>
                <a:latin typeface="OpenSans-Semibold"/>
                <a:cs typeface="OpenSans-Semibold"/>
              </a:rPr>
              <a:t> G	A</a:t>
            </a:r>
            <a:endParaRPr sz="1200">
              <a:latin typeface="OpenSans-Semibold"/>
              <a:cs typeface="OpenSans-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51505" y="9806903"/>
            <a:ext cx="15246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D</a:t>
            </a:r>
            <a:r>
              <a:rPr dirty="0" sz="1200" spc="-1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I</a:t>
            </a:r>
            <a:r>
              <a:rPr dirty="0" sz="1200" spc="-1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F</a:t>
            </a:r>
            <a:r>
              <a:rPr dirty="0" sz="1200" spc="-1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F</a:t>
            </a:r>
            <a:r>
              <a:rPr dirty="0" sz="1200" spc="-1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E</a:t>
            </a:r>
            <a:r>
              <a:rPr dirty="0" sz="1200" spc="-1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R</a:t>
            </a:r>
            <a:r>
              <a:rPr dirty="0" sz="1200" spc="-5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E</a:t>
            </a:r>
            <a:r>
              <a:rPr dirty="0" sz="1200" spc="-1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N</a:t>
            </a:r>
            <a:r>
              <a:rPr dirty="0" sz="1200" spc="-1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C</a:t>
            </a:r>
            <a:r>
              <a:rPr dirty="0" sz="1200" spc="-1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OpenSans-Semibold"/>
                <a:cs typeface="OpenSans-Semibold"/>
              </a:rPr>
              <a:t>E </a:t>
            </a:r>
            <a:r>
              <a:rPr dirty="0" sz="1200" spc="-145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endParaRPr sz="1200">
              <a:latin typeface="OpenSans-Semibold"/>
              <a:cs typeface="OpenSans-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09581" y="6569048"/>
            <a:ext cx="1185545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-60" b="1">
                <a:solidFill>
                  <a:srgbClr val="054A47"/>
                </a:solidFill>
                <a:latin typeface="DINPro"/>
                <a:cs typeface="DINPro"/>
              </a:rPr>
              <a:t>C</a:t>
            </a:r>
            <a:r>
              <a:rPr dirty="0" sz="2000" spc="5" b="1">
                <a:solidFill>
                  <a:srgbClr val="054A47"/>
                </a:solidFill>
                <a:latin typeface="DINPro"/>
                <a:cs typeface="DINPro"/>
              </a:rPr>
              <a:t>OM</a:t>
            </a:r>
            <a:r>
              <a:rPr dirty="0" sz="2000" spc="-100" b="1">
                <a:solidFill>
                  <a:srgbClr val="054A47"/>
                </a:solidFill>
                <a:latin typeface="DINPro"/>
                <a:cs typeface="DINPro"/>
              </a:rPr>
              <a:t>P</a:t>
            </a:r>
            <a:r>
              <a:rPr dirty="0" sz="2000" spc="5" b="1">
                <a:solidFill>
                  <a:srgbClr val="054A47"/>
                </a:solidFill>
                <a:latin typeface="DINPro"/>
                <a:cs typeface="DINPro"/>
              </a:rPr>
              <a:t>ANY</a:t>
            </a:r>
            <a:endParaRPr sz="2000">
              <a:latin typeface="DINPro"/>
              <a:cs typeface="DINPr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09581" y="6777634"/>
            <a:ext cx="1036955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5">
                <a:solidFill>
                  <a:srgbClr val="054A47"/>
                </a:solidFill>
                <a:latin typeface="DINPro-Light"/>
                <a:cs typeface="DINPro-Light"/>
              </a:rPr>
              <a:t>PROFILE</a:t>
            </a:r>
            <a:endParaRPr sz="2000">
              <a:latin typeface="DINPro-Light"/>
              <a:cs typeface="DINPro-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78350" y="6642003"/>
            <a:ext cx="0" cy="417830"/>
          </a:xfrm>
          <a:custGeom>
            <a:avLst/>
            <a:gdLst/>
            <a:ahLst/>
            <a:cxnLst/>
            <a:rect l="l" t="t" r="r" b="b"/>
            <a:pathLst>
              <a:path w="0" h="417829">
                <a:moveTo>
                  <a:pt x="0" y="0"/>
                </a:moveTo>
                <a:lnTo>
                  <a:pt x="0" y="417614"/>
                </a:lnTo>
              </a:path>
            </a:pathLst>
          </a:custGeom>
          <a:ln w="12700">
            <a:solidFill>
              <a:srgbClr val="054A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270918" y="4389837"/>
            <a:ext cx="2567305" cy="1224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40"/>
              </a:lnSpc>
              <a:spcBef>
                <a:spcPts val="100"/>
              </a:spcBef>
            </a:pPr>
            <a:r>
              <a:rPr dirty="0" sz="1300" spc="40">
                <a:solidFill>
                  <a:srgbClr val="054A47"/>
                </a:solidFill>
                <a:latin typeface="DINPro-Medium"/>
                <a:cs typeface="DINPro-Medium"/>
              </a:rPr>
              <a:t>Facilities </a:t>
            </a:r>
            <a:r>
              <a:rPr dirty="0" sz="1300" spc="45">
                <a:solidFill>
                  <a:srgbClr val="054A47"/>
                </a:solidFill>
                <a:latin typeface="DINPro-Medium"/>
                <a:cs typeface="DINPro-Medium"/>
              </a:rPr>
              <a:t>Management</a:t>
            </a:r>
            <a:r>
              <a:rPr dirty="0" sz="1300" spc="90">
                <a:solidFill>
                  <a:srgbClr val="054A47"/>
                </a:solidFill>
                <a:latin typeface="DINPro-Medium"/>
                <a:cs typeface="DINPro-Medium"/>
              </a:rPr>
              <a:t> </a:t>
            </a:r>
            <a:r>
              <a:rPr dirty="0" sz="1300" spc="45">
                <a:solidFill>
                  <a:srgbClr val="054A47"/>
                </a:solidFill>
                <a:latin typeface="DINPro-Medium"/>
                <a:cs typeface="DINPro-Medium"/>
              </a:rPr>
              <a:t>Services</a:t>
            </a:r>
            <a:endParaRPr sz="1300">
              <a:latin typeface="DINPro-Medium"/>
              <a:cs typeface="DINPro-Medium"/>
            </a:endParaRPr>
          </a:p>
          <a:p>
            <a:pPr marL="156210" indent="-144145">
              <a:lnSpc>
                <a:spcPts val="1300"/>
              </a:lnSpc>
              <a:buChar char="•"/>
              <a:tabLst>
                <a:tab pos="156845" algn="l"/>
              </a:tabLst>
            </a:pPr>
            <a:r>
              <a:rPr dirty="0" sz="1100" spc="35">
                <a:solidFill>
                  <a:srgbClr val="054A47"/>
                </a:solidFill>
                <a:latin typeface="DINPro-Light"/>
                <a:cs typeface="DINPro-Light"/>
              </a:rPr>
              <a:t>Cleaning</a:t>
            </a:r>
            <a:endParaRPr sz="1100">
              <a:latin typeface="DINPro-Light"/>
              <a:cs typeface="DINPro-Light"/>
            </a:endParaRPr>
          </a:p>
          <a:p>
            <a:pPr marL="156210" indent="-144145">
              <a:lnSpc>
                <a:spcPct val="100000"/>
              </a:lnSpc>
              <a:buChar char="•"/>
              <a:tabLst>
                <a:tab pos="156845" algn="l"/>
              </a:tabLst>
            </a:pPr>
            <a:r>
              <a:rPr dirty="0" sz="1100" spc="40">
                <a:solidFill>
                  <a:srgbClr val="054A47"/>
                </a:solidFill>
                <a:latin typeface="DINPro-Light"/>
                <a:cs typeface="DINPro-Light"/>
              </a:rPr>
              <a:t>Hygiene</a:t>
            </a:r>
            <a:endParaRPr sz="1100">
              <a:latin typeface="DINPro-Light"/>
              <a:cs typeface="DINPro-Light"/>
            </a:endParaRPr>
          </a:p>
          <a:p>
            <a:pPr marL="156210" indent="-144145">
              <a:lnSpc>
                <a:spcPct val="100000"/>
              </a:lnSpc>
              <a:buChar char="•"/>
              <a:tabLst>
                <a:tab pos="156845" algn="l"/>
              </a:tabLst>
            </a:pPr>
            <a:r>
              <a:rPr dirty="0" sz="1100" spc="25">
                <a:solidFill>
                  <a:srgbClr val="054A47"/>
                </a:solidFill>
                <a:latin typeface="DINPro-Light"/>
                <a:cs typeface="DINPro-Light"/>
              </a:rPr>
              <a:t>Pest</a:t>
            </a:r>
            <a:r>
              <a:rPr dirty="0" sz="1100" spc="80">
                <a:solidFill>
                  <a:srgbClr val="054A47"/>
                </a:solidFill>
                <a:latin typeface="DINPro-Light"/>
                <a:cs typeface="DINPro-Light"/>
              </a:rPr>
              <a:t> </a:t>
            </a:r>
            <a:r>
              <a:rPr dirty="0" sz="1100" spc="30">
                <a:solidFill>
                  <a:srgbClr val="054A47"/>
                </a:solidFill>
                <a:latin typeface="DINPro-Light"/>
                <a:cs typeface="DINPro-Light"/>
              </a:rPr>
              <a:t>control</a:t>
            </a:r>
            <a:endParaRPr sz="1100">
              <a:latin typeface="DINPro-Light"/>
              <a:cs typeface="DINPro-Light"/>
            </a:endParaRPr>
          </a:p>
          <a:p>
            <a:pPr marL="156210" indent="-144145">
              <a:lnSpc>
                <a:spcPct val="100000"/>
              </a:lnSpc>
              <a:buChar char="•"/>
              <a:tabLst>
                <a:tab pos="156845" algn="l"/>
              </a:tabLst>
            </a:pPr>
            <a:r>
              <a:rPr dirty="0" sz="1100" spc="20">
                <a:solidFill>
                  <a:srgbClr val="054A47"/>
                </a:solidFill>
                <a:latin typeface="DINPro-Light"/>
                <a:cs typeface="DINPro-Light"/>
              </a:rPr>
              <a:t>Waste</a:t>
            </a:r>
            <a:r>
              <a:rPr dirty="0" sz="1100" spc="-5">
                <a:solidFill>
                  <a:srgbClr val="054A47"/>
                </a:solidFill>
                <a:latin typeface="DINPro-Light"/>
                <a:cs typeface="DINPro-Light"/>
              </a:rPr>
              <a:t> </a:t>
            </a:r>
            <a:r>
              <a:rPr dirty="0" sz="1100" spc="40">
                <a:solidFill>
                  <a:srgbClr val="054A47"/>
                </a:solidFill>
                <a:latin typeface="DINPro-Light"/>
                <a:cs typeface="DINPro-Light"/>
              </a:rPr>
              <a:t>Management</a:t>
            </a:r>
            <a:endParaRPr sz="1100">
              <a:latin typeface="DINPro-Light"/>
              <a:cs typeface="DINPro-Light"/>
            </a:endParaRPr>
          </a:p>
          <a:p>
            <a:pPr marL="156210" indent="-144145">
              <a:lnSpc>
                <a:spcPct val="100000"/>
              </a:lnSpc>
              <a:buChar char="•"/>
              <a:tabLst>
                <a:tab pos="156845" algn="l"/>
              </a:tabLst>
            </a:pPr>
            <a:r>
              <a:rPr dirty="0" sz="1100" spc="30">
                <a:solidFill>
                  <a:srgbClr val="054A47"/>
                </a:solidFill>
                <a:latin typeface="DINPro-Light"/>
                <a:cs typeface="DINPro-Light"/>
              </a:rPr>
              <a:t>Gardening</a:t>
            </a:r>
            <a:r>
              <a:rPr dirty="0" sz="1100" spc="20">
                <a:solidFill>
                  <a:srgbClr val="054A47"/>
                </a:solidFill>
                <a:latin typeface="DINPro-Light"/>
                <a:cs typeface="DINPro-Light"/>
              </a:rPr>
              <a:t> </a:t>
            </a:r>
            <a:r>
              <a:rPr dirty="0" sz="1100" spc="35">
                <a:solidFill>
                  <a:srgbClr val="054A47"/>
                </a:solidFill>
                <a:latin typeface="DINPro-Light"/>
                <a:cs typeface="DINPro-Light"/>
              </a:rPr>
              <a:t>Services</a:t>
            </a:r>
            <a:endParaRPr sz="1100">
              <a:latin typeface="DINPro-Light"/>
              <a:cs typeface="DINPro-Light"/>
            </a:endParaRPr>
          </a:p>
          <a:p>
            <a:pPr marL="156210" indent="-144145">
              <a:lnSpc>
                <a:spcPct val="100000"/>
              </a:lnSpc>
              <a:buChar char="•"/>
              <a:tabLst>
                <a:tab pos="156845" algn="l"/>
              </a:tabLst>
            </a:pPr>
            <a:r>
              <a:rPr dirty="0" sz="1100" spc="30">
                <a:solidFill>
                  <a:srgbClr val="054A47"/>
                </a:solidFill>
                <a:latin typeface="DINPro-Light"/>
                <a:cs typeface="DINPro-Light"/>
              </a:rPr>
              <a:t>General</a:t>
            </a:r>
            <a:r>
              <a:rPr dirty="0" sz="1100" spc="80">
                <a:solidFill>
                  <a:srgbClr val="054A47"/>
                </a:solidFill>
                <a:latin typeface="DINPro-Light"/>
                <a:cs typeface="DINPro-Light"/>
              </a:rPr>
              <a:t> </a:t>
            </a:r>
            <a:r>
              <a:rPr dirty="0" sz="1100" spc="40">
                <a:solidFill>
                  <a:srgbClr val="054A47"/>
                </a:solidFill>
                <a:latin typeface="DINPro-Light"/>
                <a:cs typeface="DINPro-Light"/>
              </a:rPr>
              <a:t>Supplies</a:t>
            </a:r>
            <a:endParaRPr sz="1100">
              <a:latin typeface="DINPro-Light"/>
              <a:cs typeface="DINPro-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39617" y="4454202"/>
            <a:ext cx="0" cy="1090295"/>
          </a:xfrm>
          <a:custGeom>
            <a:avLst/>
            <a:gdLst/>
            <a:ahLst/>
            <a:cxnLst/>
            <a:rect l="l" t="t" r="r" b="b"/>
            <a:pathLst>
              <a:path w="0" h="1090295">
                <a:moveTo>
                  <a:pt x="0" y="0"/>
                </a:moveTo>
                <a:lnTo>
                  <a:pt x="0" y="1089799"/>
                </a:lnTo>
              </a:path>
            </a:pathLst>
          </a:custGeom>
          <a:ln w="12700">
            <a:solidFill>
              <a:srgbClr val="054A47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0000" y="2962703"/>
            <a:ext cx="3150235" cy="3378835"/>
          </a:xfrm>
          <a:custGeom>
            <a:avLst/>
            <a:gdLst/>
            <a:ahLst/>
            <a:cxnLst/>
            <a:rect l="l" t="t" r="r" b="b"/>
            <a:pathLst>
              <a:path w="3150234" h="3378835">
                <a:moveTo>
                  <a:pt x="0" y="0"/>
                </a:moveTo>
                <a:lnTo>
                  <a:pt x="0" y="3378593"/>
                </a:lnTo>
                <a:lnTo>
                  <a:pt x="3149993" y="3378593"/>
                </a:lnTo>
                <a:lnTo>
                  <a:pt x="3149993" y="1761197"/>
                </a:lnTo>
                <a:lnTo>
                  <a:pt x="3149993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54A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13994" y="3975900"/>
            <a:ext cx="2826385" cy="2366010"/>
          </a:xfrm>
          <a:custGeom>
            <a:avLst/>
            <a:gdLst/>
            <a:ahLst/>
            <a:cxnLst/>
            <a:rect l="l" t="t" r="r" b="b"/>
            <a:pathLst>
              <a:path w="2826384" h="2366010">
                <a:moveTo>
                  <a:pt x="2826004" y="0"/>
                </a:moveTo>
                <a:lnTo>
                  <a:pt x="2826004" y="2365400"/>
                </a:lnTo>
                <a:lnTo>
                  <a:pt x="0" y="2365400"/>
                </a:lnTo>
              </a:path>
            </a:pathLst>
          </a:custGeom>
          <a:ln w="25400">
            <a:solidFill>
              <a:srgbClr val="00B1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265667"/>
            <a:ext cx="4844415" cy="4426585"/>
          </a:xfrm>
          <a:custGeom>
            <a:avLst/>
            <a:gdLst/>
            <a:ahLst/>
            <a:cxnLst/>
            <a:rect l="l" t="t" r="r" b="b"/>
            <a:pathLst>
              <a:path w="4844415" h="4426584">
                <a:moveTo>
                  <a:pt x="0" y="0"/>
                </a:moveTo>
                <a:lnTo>
                  <a:pt x="0" y="4426335"/>
                </a:lnTo>
                <a:lnTo>
                  <a:pt x="4844290" y="4426335"/>
                </a:lnTo>
                <a:lnTo>
                  <a:pt x="3335909" y="4174052"/>
                </a:lnTo>
                <a:lnTo>
                  <a:pt x="2027252" y="3542084"/>
                </a:lnTo>
                <a:lnTo>
                  <a:pt x="1032470" y="2177740"/>
                </a:lnTo>
                <a:lnTo>
                  <a:pt x="0" y="0"/>
                </a:lnTo>
                <a:close/>
              </a:path>
            </a:pathLst>
          </a:custGeom>
          <a:solidFill>
            <a:srgbClr val="054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558709"/>
            <a:ext cx="360045" cy="1558925"/>
          </a:xfrm>
          <a:custGeom>
            <a:avLst/>
            <a:gdLst/>
            <a:ahLst/>
            <a:cxnLst/>
            <a:rect l="l" t="t" r="r" b="b"/>
            <a:pathLst>
              <a:path w="360045" h="1558925">
                <a:moveTo>
                  <a:pt x="0" y="1558696"/>
                </a:moveTo>
                <a:lnTo>
                  <a:pt x="359994" y="1558696"/>
                </a:lnTo>
                <a:lnTo>
                  <a:pt x="359994" y="0"/>
                </a:lnTo>
                <a:lnTo>
                  <a:pt x="0" y="0"/>
                </a:lnTo>
                <a:lnTo>
                  <a:pt x="0" y="1558696"/>
                </a:lnTo>
                <a:close/>
              </a:path>
            </a:pathLst>
          </a:custGeom>
          <a:solidFill>
            <a:srgbClr val="00B1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07299" y="1510034"/>
            <a:ext cx="602678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95B"/>
                </a:solidFill>
                <a:latin typeface="DINPro-Medium"/>
                <a:cs typeface="DINPro-Medium"/>
              </a:rPr>
              <a:t>Nozinga </a:t>
            </a:r>
            <a:r>
              <a:rPr dirty="0" sz="1200" spc="-10">
                <a:solidFill>
                  <a:srgbClr val="58595B"/>
                </a:solidFill>
                <a:latin typeface="DINPro-Medium"/>
                <a:cs typeface="DINPro-Medium"/>
              </a:rPr>
              <a:t>Group </a:t>
            </a:r>
            <a:r>
              <a:rPr dirty="0" sz="1200">
                <a:solidFill>
                  <a:srgbClr val="58595B"/>
                </a:solidFill>
                <a:latin typeface="DINPro-Medium"/>
                <a:cs typeface="DINPro-Medium"/>
              </a:rPr>
              <a:t>Pty Ltd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is a multi-disciplinary hygiene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services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provider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aimed at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providing 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innovative,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environmentally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sustainable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hygiene and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facilities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management</a:t>
            </a:r>
            <a:r>
              <a:rPr dirty="0" sz="1200" spc="25">
                <a:solidFill>
                  <a:srgbClr val="58595B"/>
                </a:solidFill>
                <a:latin typeface="DINPro-Light"/>
                <a:cs typeface="DINPro-Light"/>
              </a:rPr>
              <a:t>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solutions.</a:t>
            </a:r>
            <a:endParaRPr sz="1200">
              <a:latin typeface="DINPro-Light"/>
              <a:cs typeface="DINPro-Light"/>
            </a:endParaRPr>
          </a:p>
          <a:p>
            <a:pPr marL="12700" marR="191135">
              <a:lnSpc>
                <a:spcPct val="100000"/>
              </a:lnSpc>
            </a:pP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Nozinga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Group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Pty Ltd was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established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in 2012, heeding the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call to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provision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of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green 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Facilities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Management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offerings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in all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sectors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of the </a:t>
            </a:r>
            <a:r>
              <a:rPr dirty="0" sz="1200" spc="-15">
                <a:solidFill>
                  <a:srgbClr val="58595B"/>
                </a:solidFill>
                <a:latin typeface="DINPro-Light"/>
                <a:cs typeface="DINPro-Light"/>
              </a:rPr>
              <a:t>economy. </a:t>
            </a:r>
            <a:r>
              <a:rPr dirty="0" sz="1200" spc="-40">
                <a:solidFill>
                  <a:srgbClr val="58595B"/>
                </a:solidFill>
                <a:latin typeface="DINPro-Light"/>
                <a:cs typeface="DINPro-Light"/>
              </a:rPr>
              <a:t>To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date,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the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group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has  managed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to establish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a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footprint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in the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power generation, food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and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beverage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and public 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sectors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in the </a:t>
            </a:r>
            <a:r>
              <a:rPr dirty="0" sz="1200" spc="-15">
                <a:solidFill>
                  <a:srgbClr val="58595B"/>
                </a:solidFill>
                <a:latin typeface="DINPro-Light"/>
                <a:cs typeface="DINPro-Light"/>
              </a:rPr>
              <a:t>country.</a:t>
            </a:r>
            <a:endParaRPr sz="1200">
              <a:latin typeface="DINPro-Light"/>
              <a:cs typeface="DINPro-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0092" y="3135228"/>
            <a:ext cx="2813685" cy="3023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Nozinga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Group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Pty Ltd specialises in 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Facilities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Management</a:t>
            </a:r>
            <a:r>
              <a:rPr dirty="0" sz="1200" spc="-50">
                <a:solidFill>
                  <a:srgbClr val="58595B"/>
                </a:solidFill>
                <a:latin typeface="DINPro-Light"/>
                <a:cs typeface="DINPro-Light"/>
              </a:rPr>
              <a:t>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Services,Cleaning, 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Hygiene,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Pest control, </a:t>
            </a:r>
            <a:r>
              <a:rPr dirty="0" sz="1200" spc="-15">
                <a:solidFill>
                  <a:srgbClr val="58595B"/>
                </a:solidFill>
                <a:latin typeface="DINPro-Light"/>
                <a:cs typeface="DINPro-Light"/>
              </a:rPr>
              <a:t>Waste 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Management,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Gardening Servicescand  General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Supplies solutions aimed at the 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industrial markets,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bringing a unique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flair 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of ingenuity and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novelty to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our</a:t>
            </a:r>
            <a:r>
              <a:rPr dirty="0" sz="1200" spc="-35">
                <a:solidFill>
                  <a:srgbClr val="58595B"/>
                </a:solidFill>
                <a:latin typeface="DINPro-Light"/>
                <a:cs typeface="DINPro-Light"/>
              </a:rPr>
              <a:t>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clients.</a:t>
            </a:r>
            <a:endParaRPr sz="1200">
              <a:latin typeface="DINPro-Light"/>
              <a:cs typeface="DINPro-Light"/>
            </a:endParaRPr>
          </a:p>
          <a:p>
            <a:pPr marL="12700" marR="149860">
              <a:lnSpc>
                <a:spcPct val="100000"/>
              </a:lnSpc>
              <a:spcBef>
                <a:spcPts val="565"/>
              </a:spcBef>
            </a:pPr>
            <a:r>
              <a:rPr dirty="0" sz="1200" spc="-25">
                <a:solidFill>
                  <a:srgbClr val="58595B"/>
                </a:solidFill>
                <a:latin typeface="DINPro-Light"/>
                <a:cs typeface="DINPro-Light"/>
              </a:rPr>
              <a:t>We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pride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ourselves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with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commitment  to </a:t>
            </a:r>
            <a:r>
              <a:rPr dirty="0" sz="1200" spc="-15">
                <a:solidFill>
                  <a:srgbClr val="58595B"/>
                </a:solidFill>
                <a:latin typeface="DINPro-Light"/>
                <a:cs typeface="DINPro-Light"/>
              </a:rPr>
              <a:t>excellence,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quality and our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constant 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endeavor to </a:t>
            </a:r>
            <a:r>
              <a:rPr dirty="0" sz="1200" spc="-15">
                <a:solidFill>
                  <a:srgbClr val="58595B"/>
                </a:solidFill>
                <a:latin typeface="DINPro-Light"/>
                <a:cs typeface="DINPro-Light"/>
              </a:rPr>
              <a:t>reduce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the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carbon footprint 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in all our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offerings.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Our SABS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approved 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suppliers have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developed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products</a:t>
            </a:r>
            <a:endParaRPr sz="1200">
              <a:latin typeface="DINPro-Light"/>
              <a:cs typeface="DINPro-Light"/>
            </a:endParaRPr>
          </a:p>
          <a:p>
            <a:pPr marL="12700" marR="91440">
              <a:lnSpc>
                <a:spcPct val="100000"/>
              </a:lnSpc>
            </a:pP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around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the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scope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of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current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regulations 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and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requirements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as set out by 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International Environmental certification 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bodies.</a:t>
            </a:r>
            <a:endParaRPr sz="1200">
              <a:latin typeface="DINPro-Light"/>
              <a:cs typeface="DINPro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3299" y="2896051"/>
            <a:ext cx="2284095" cy="291147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107950">
              <a:lnSpc>
                <a:spcPts val="2000"/>
              </a:lnSpc>
              <a:spcBef>
                <a:spcPts val="300"/>
              </a:spcBef>
            </a:pPr>
            <a:r>
              <a:rPr dirty="0" sz="1800" spc="-40">
                <a:solidFill>
                  <a:srgbClr val="054A47"/>
                </a:solidFill>
                <a:latin typeface="DINPro-Medium"/>
                <a:cs typeface="DINPro-Medium"/>
              </a:rPr>
              <a:t>We </a:t>
            </a:r>
            <a:r>
              <a:rPr dirty="0" sz="1800" spc="-20">
                <a:solidFill>
                  <a:srgbClr val="054A47"/>
                </a:solidFill>
                <a:latin typeface="DINPro-Medium"/>
                <a:cs typeface="DINPro-Medium"/>
              </a:rPr>
              <a:t>are </a:t>
            </a:r>
            <a:r>
              <a:rPr dirty="0" sz="1800" spc="-5">
                <a:solidFill>
                  <a:srgbClr val="054A47"/>
                </a:solidFill>
                <a:latin typeface="DINPro-Medium"/>
                <a:cs typeface="DINPro-Medium"/>
              </a:rPr>
              <a:t>passionate  </a:t>
            </a:r>
            <a:r>
              <a:rPr dirty="0" sz="1800">
                <a:solidFill>
                  <a:srgbClr val="054A47"/>
                </a:solidFill>
                <a:latin typeface="DINPro-Medium"/>
                <a:cs typeface="DINPro-Medium"/>
              </a:rPr>
              <a:t>about the </a:t>
            </a:r>
            <a:r>
              <a:rPr dirty="0" sz="1800" spc="-5">
                <a:solidFill>
                  <a:srgbClr val="054A47"/>
                </a:solidFill>
                <a:latin typeface="DINPro-Medium"/>
                <a:cs typeface="DINPro-Medium"/>
              </a:rPr>
              <a:t>work </a:t>
            </a:r>
            <a:r>
              <a:rPr dirty="0" sz="1800" spc="-10">
                <a:solidFill>
                  <a:srgbClr val="054A47"/>
                </a:solidFill>
                <a:latin typeface="DINPro-Medium"/>
                <a:cs typeface="DINPro-Medium"/>
              </a:rPr>
              <a:t>we  </a:t>
            </a:r>
            <a:r>
              <a:rPr dirty="0" sz="1800">
                <a:solidFill>
                  <a:srgbClr val="054A47"/>
                </a:solidFill>
                <a:latin typeface="DINPro-Medium"/>
                <a:cs typeface="DINPro-Medium"/>
              </a:rPr>
              <a:t>do and the </a:t>
            </a:r>
            <a:r>
              <a:rPr dirty="0" sz="1800" spc="-10">
                <a:solidFill>
                  <a:srgbClr val="054A47"/>
                </a:solidFill>
                <a:latin typeface="DINPro-Medium"/>
                <a:cs typeface="DINPro-Medium"/>
              </a:rPr>
              <a:t>people</a:t>
            </a:r>
            <a:r>
              <a:rPr dirty="0" sz="1800" spc="-85">
                <a:solidFill>
                  <a:srgbClr val="054A47"/>
                </a:solidFill>
                <a:latin typeface="DINPro-Medium"/>
                <a:cs typeface="DINPro-Medium"/>
              </a:rPr>
              <a:t> </a:t>
            </a:r>
            <a:r>
              <a:rPr dirty="0" sz="1800" spc="-10">
                <a:solidFill>
                  <a:srgbClr val="054A47"/>
                </a:solidFill>
                <a:latin typeface="DINPro-Medium"/>
                <a:cs typeface="DINPro-Medium"/>
              </a:rPr>
              <a:t>we  employ </a:t>
            </a:r>
            <a:r>
              <a:rPr dirty="0" sz="1800">
                <a:solidFill>
                  <a:srgbClr val="054A47"/>
                </a:solidFill>
                <a:latin typeface="DINPro-Medium"/>
                <a:cs typeface="DINPro-Medium"/>
              </a:rPr>
              <a:t>thus, </a:t>
            </a:r>
            <a:r>
              <a:rPr dirty="0" sz="1800" spc="-10">
                <a:solidFill>
                  <a:srgbClr val="054A47"/>
                </a:solidFill>
                <a:latin typeface="DINPro-Medium"/>
                <a:cs typeface="DINPro-Medium"/>
              </a:rPr>
              <a:t>we </a:t>
            </a:r>
            <a:r>
              <a:rPr dirty="0" sz="1800" spc="-20">
                <a:solidFill>
                  <a:srgbClr val="054A47"/>
                </a:solidFill>
                <a:latin typeface="DINPro-Medium"/>
                <a:cs typeface="DINPro-Medium"/>
              </a:rPr>
              <a:t>are  </a:t>
            </a:r>
            <a:r>
              <a:rPr dirty="0" sz="1800" spc="-15">
                <a:solidFill>
                  <a:srgbClr val="054A47"/>
                </a:solidFill>
                <a:latin typeface="DINPro-Medium"/>
                <a:cs typeface="DINPro-Medium"/>
              </a:rPr>
              <a:t>registered </a:t>
            </a:r>
            <a:r>
              <a:rPr dirty="0" sz="1800">
                <a:solidFill>
                  <a:srgbClr val="054A47"/>
                </a:solidFill>
                <a:latin typeface="DINPro-Medium"/>
                <a:cs typeface="DINPro-Medium"/>
              </a:rPr>
              <a:t>with the  Compensation</a:t>
            </a:r>
            <a:r>
              <a:rPr dirty="0" sz="1800" spc="-15">
                <a:solidFill>
                  <a:srgbClr val="054A47"/>
                </a:solidFill>
                <a:latin typeface="DINPro-Medium"/>
                <a:cs typeface="DINPro-Medium"/>
              </a:rPr>
              <a:t> </a:t>
            </a:r>
            <a:r>
              <a:rPr dirty="0" sz="1800" spc="-10">
                <a:solidFill>
                  <a:srgbClr val="054A47"/>
                </a:solidFill>
                <a:latin typeface="DINPro-Medium"/>
                <a:cs typeface="DINPro-Medium"/>
              </a:rPr>
              <a:t>for</a:t>
            </a:r>
            <a:endParaRPr sz="1800">
              <a:latin typeface="DINPro-Medium"/>
              <a:cs typeface="DINPro-Medium"/>
            </a:endParaRPr>
          </a:p>
          <a:p>
            <a:pPr marL="12700">
              <a:lnSpc>
                <a:spcPts val="1960"/>
              </a:lnSpc>
            </a:pPr>
            <a:r>
              <a:rPr dirty="0" sz="1800">
                <a:solidFill>
                  <a:srgbClr val="054A47"/>
                </a:solidFill>
                <a:latin typeface="DINPro-Medium"/>
                <a:cs typeface="DINPro-Medium"/>
              </a:rPr>
              <a:t>Injuries and</a:t>
            </a:r>
            <a:r>
              <a:rPr dirty="0" sz="1800" spc="-90">
                <a:solidFill>
                  <a:srgbClr val="054A47"/>
                </a:solidFill>
                <a:latin typeface="DINPro-Medium"/>
                <a:cs typeface="DINPro-Medium"/>
              </a:rPr>
              <a:t> </a:t>
            </a:r>
            <a:r>
              <a:rPr dirty="0" sz="1800">
                <a:solidFill>
                  <a:srgbClr val="054A47"/>
                </a:solidFill>
                <a:latin typeface="DINPro-Medium"/>
                <a:cs typeface="DINPro-Medium"/>
              </a:rPr>
              <a:t>Diseases.</a:t>
            </a:r>
            <a:endParaRPr sz="1800">
              <a:latin typeface="DINPro-Medium"/>
              <a:cs typeface="DINPro-Medium"/>
            </a:endParaRPr>
          </a:p>
          <a:p>
            <a:pPr marL="12700" marR="150495">
              <a:lnSpc>
                <a:spcPts val="2000"/>
              </a:lnSpc>
              <a:spcBef>
                <a:spcPts val="605"/>
              </a:spcBef>
            </a:pPr>
            <a:r>
              <a:rPr dirty="0" sz="1800" spc="-40">
                <a:solidFill>
                  <a:srgbClr val="054A47"/>
                </a:solidFill>
                <a:latin typeface="DINPro-Medium"/>
                <a:cs typeface="DINPro-Medium"/>
              </a:rPr>
              <a:t>We </a:t>
            </a:r>
            <a:r>
              <a:rPr dirty="0" sz="1800">
                <a:solidFill>
                  <a:srgbClr val="054A47"/>
                </a:solidFill>
                <a:latin typeface="DINPro-Medium"/>
                <a:cs typeface="DINPro-Medium"/>
              </a:rPr>
              <a:t>also subscribe</a:t>
            </a:r>
            <a:r>
              <a:rPr dirty="0" sz="1800" spc="-55">
                <a:solidFill>
                  <a:srgbClr val="054A47"/>
                </a:solidFill>
                <a:latin typeface="DINPro-Medium"/>
                <a:cs typeface="DINPro-Medium"/>
              </a:rPr>
              <a:t> </a:t>
            </a:r>
            <a:r>
              <a:rPr dirty="0" sz="1800" spc="-5">
                <a:solidFill>
                  <a:srgbClr val="054A47"/>
                </a:solidFill>
                <a:latin typeface="DINPro-Medium"/>
                <a:cs typeface="DINPro-Medium"/>
              </a:rPr>
              <a:t>to  strict Occupational  </a:t>
            </a:r>
            <a:r>
              <a:rPr dirty="0" sz="1800">
                <a:solidFill>
                  <a:srgbClr val="054A47"/>
                </a:solidFill>
                <a:latin typeface="DINPro-Medium"/>
                <a:cs typeface="DINPro-Medium"/>
              </a:rPr>
              <a:t>Health and </a:t>
            </a:r>
            <a:r>
              <a:rPr dirty="0" sz="1800" spc="-5">
                <a:solidFill>
                  <a:srgbClr val="054A47"/>
                </a:solidFill>
                <a:latin typeface="DINPro-Medium"/>
                <a:cs typeface="DINPro-Medium"/>
              </a:rPr>
              <a:t>Safety  </a:t>
            </a:r>
            <a:r>
              <a:rPr dirty="0" sz="1800" spc="-10">
                <a:solidFill>
                  <a:srgbClr val="054A47"/>
                </a:solidFill>
                <a:latin typeface="DINPro-Medium"/>
                <a:cs typeface="DINPro-Medium"/>
              </a:rPr>
              <a:t>practices.</a:t>
            </a:r>
            <a:endParaRPr sz="1800">
              <a:latin typeface="DINPro-Medium"/>
              <a:cs typeface="DINPro-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8133" y="5950140"/>
            <a:ext cx="3288017" cy="3288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18147" y="5950140"/>
            <a:ext cx="3288029" cy="3288029"/>
          </a:xfrm>
          <a:custGeom>
            <a:avLst/>
            <a:gdLst/>
            <a:ahLst/>
            <a:cxnLst/>
            <a:rect l="l" t="t" r="r" b="b"/>
            <a:pathLst>
              <a:path w="3288029" h="3288029">
                <a:moveTo>
                  <a:pt x="1644002" y="3288017"/>
                </a:moveTo>
                <a:lnTo>
                  <a:pt x="1692475" y="3287316"/>
                </a:lnTo>
                <a:lnTo>
                  <a:pt x="1740600" y="3285226"/>
                </a:lnTo>
                <a:lnTo>
                  <a:pt x="1788357" y="3281766"/>
                </a:lnTo>
                <a:lnTo>
                  <a:pt x="1835728" y="3276956"/>
                </a:lnTo>
                <a:lnTo>
                  <a:pt x="1882693" y="3270815"/>
                </a:lnTo>
                <a:lnTo>
                  <a:pt x="1929232" y="3263362"/>
                </a:lnTo>
                <a:lnTo>
                  <a:pt x="1975327" y="3254617"/>
                </a:lnTo>
                <a:lnTo>
                  <a:pt x="2020958" y="3244598"/>
                </a:lnTo>
                <a:lnTo>
                  <a:pt x="2066105" y="3233325"/>
                </a:lnTo>
                <a:lnTo>
                  <a:pt x="2110751" y="3220817"/>
                </a:lnTo>
                <a:lnTo>
                  <a:pt x="2154875" y="3207094"/>
                </a:lnTo>
                <a:lnTo>
                  <a:pt x="2198457" y="3192174"/>
                </a:lnTo>
                <a:lnTo>
                  <a:pt x="2241480" y="3176078"/>
                </a:lnTo>
                <a:lnTo>
                  <a:pt x="2283923" y="3158823"/>
                </a:lnTo>
                <a:lnTo>
                  <a:pt x="2325768" y="3140431"/>
                </a:lnTo>
                <a:lnTo>
                  <a:pt x="2366994" y="3120919"/>
                </a:lnTo>
                <a:lnTo>
                  <a:pt x="2407583" y="3100308"/>
                </a:lnTo>
                <a:lnTo>
                  <a:pt x="2447516" y="3078615"/>
                </a:lnTo>
                <a:lnTo>
                  <a:pt x="2486772" y="3055862"/>
                </a:lnTo>
                <a:lnTo>
                  <a:pt x="2525334" y="3032066"/>
                </a:lnTo>
                <a:lnTo>
                  <a:pt x="2563181" y="3007248"/>
                </a:lnTo>
                <a:lnTo>
                  <a:pt x="2600294" y="2981426"/>
                </a:lnTo>
                <a:lnTo>
                  <a:pt x="2636655" y="2954620"/>
                </a:lnTo>
                <a:lnTo>
                  <a:pt x="2672243" y="2926849"/>
                </a:lnTo>
                <a:lnTo>
                  <a:pt x="2707040" y="2898132"/>
                </a:lnTo>
                <a:lnTo>
                  <a:pt x="2741026" y="2868489"/>
                </a:lnTo>
                <a:lnTo>
                  <a:pt x="2774182" y="2837939"/>
                </a:lnTo>
                <a:lnTo>
                  <a:pt x="2806488" y="2806501"/>
                </a:lnTo>
                <a:lnTo>
                  <a:pt x="2837926" y="2774194"/>
                </a:lnTo>
                <a:lnTo>
                  <a:pt x="2868477" y="2741038"/>
                </a:lnTo>
                <a:lnTo>
                  <a:pt x="2898120" y="2707052"/>
                </a:lnTo>
                <a:lnTo>
                  <a:pt x="2926836" y="2672256"/>
                </a:lnTo>
                <a:lnTo>
                  <a:pt x="2954607" y="2636667"/>
                </a:lnTo>
                <a:lnTo>
                  <a:pt x="2981413" y="2600307"/>
                </a:lnTo>
                <a:lnTo>
                  <a:pt x="3007235" y="2563193"/>
                </a:lnTo>
                <a:lnTo>
                  <a:pt x="3032054" y="2525346"/>
                </a:lnTo>
                <a:lnTo>
                  <a:pt x="3055849" y="2486785"/>
                </a:lnTo>
                <a:lnTo>
                  <a:pt x="3078603" y="2447528"/>
                </a:lnTo>
                <a:lnTo>
                  <a:pt x="3100295" y="2407596"/>
                </a:lnTo>
                <a:lnTo>
                  <a:pt x="3120906" y="2367007"/>
                </a:lnTo>
                <a:lnTo>
                  <a:pt x="3140418" y="2325780"/>
                </a:lnTo>
                <a:lnTo>
                  <a:pt x="3158811" y="2283936"/>
                </a:lnTo>
                <a:lnTo>
                  <a:pt x="3176065" y="2241493"/>
                </a:lnTo>
                <a:lnTo>
                  <a:pt x="3192161" y="2198470"/>
                </a:lnTo>
                <a:lnTo>
                  <a:pt x="3207081" y="2154887"/>
                </a:lnTo>
                <a:lnTo>
                  <a:pt x="3220804" y="2110764"/>
                </a:lnTo>
                <a:lnTo>
                  <a:pt x="3233312" y="2066118"/>
                </a:lnTo>
                <a:lnTo>
                  <a:pt x="3244585" y="2020970"/>
                </a:lnTo>
                <a:lnTo>
                  <a:pt x="3254604" y="1975339"/>
                </a:lnTo>
                <a:lnTo>
                  <a:pt x="3263350" y="1929245"/>
                </a:lnTo>
                <a:lnTo>
                  <a:pt x="3270803" y="1882705"/>
                </a:lnTo>
                <a:lnTo>
                  <a:pt x="3276944" y="1835741"/>
                </a:lnTo>
                <a:lnTo>
                  <a:pt x="3281754" y="1788370"/>
                </a:lnTo>
                <a:lnTo>
                  <a:pt x="3285213" y="1740612"/>
                </a:lnTo>
                <a:lnTo>
                  <a:pt x="3287303" y="1692488"/>
                </a:lnTo>
                <a:lnTo>
                  <a:pt x="3288004" y="1644014"/>
                </a:lnTo>
                <a:lnTo>
                  <a:pt x="3287303" y="1595541"/>
                </a:lnTo>
                <a:lnTo>
                  <a:pt x="3285213" y="1547416"/>
                </a:lnTo>
                <a:lnTo>
                  <a:pt x="3281754" y="1499659"/>
                </a:lnTo>
                <a:lnTo>
                  <a:pt x="3276944" y="1452288"/>
                </a:lnTo>
                <a:lnTo>
                  <a:pt x="3270803" y="1405323"/>
                </a:lnTo>
                <a:lnTo>
                  <a:pt x="3263350" y="1358784"/>
                </a:lnTo>
                <a:lnTo>
                  <a:pt x="3254604" y="1312689"/>
                </a:lnTo>
                <a:lnTo>
                  <a:pt x="3244585" y="1267058"/>
                </a:lnTo>
                <a:lnTo>
                  <a:pt x="3233312" y="1221910"/>
                </a:lnTo>
                <a:lnTo>
                  <a:pt x="3220804" y="1177264"/>
                </a:lnTo>
                <a:lnTo>
                  <a:pt x="3207081" y="1133140"/>
                </a:lnTo>
                <a:lnTo>
                  <a:pt x="3192161" y="1089557"/>
                </a:lnTo>
                <a:lnTo>
                  <a:pt x="3176065" y="1046534"/>
                </a:lnTo>
                <a:lnTo>
                  <a:pt x="3158811" y="1004091"/>
                </a:lnTo>
                <a:lnTo>
                  <a:pt x="3140418" y="962246"/>
                </a:lnTo>
                <a:lnTo>
                  <a:pt x="3120906" y="921020"/>
                </a:lnTo>
                <a:lnTo>
                  <a:pt x="3100295" y="880430"/>
                </a:lnTo>
                <a:lnTo>
                  <a:pt x="3078603" y="840498"/>
                </a:lnTo>
                <a:lnTo>
                  <a:pt x="3055849" y="801241"/>
                </a:lnTo>
                <a:lnTo>
                  <a:pt x="3032054" y="762679"/>
                </a:lnTo>
                <a:lnTo>
                  <a:pt x="3007235" y="724832"/>
                </a:lnTo>
                <a:lnTo>
                  <a:pt x="2981413" y="687718"/>
                </a:lnTo>
                <a:lnTo>
                  <a:pt x="2954607" y="651357"/>
                </a:lnTo>
                <a:lnTo>
                  <a:pt x="2926836" y="615768"/>
                </a:lnTo>
                <a:lnTo>
                  <a:pt x="2898120" y="580971"/>
                </a:lnTo>
                <a:lnTo>
                  <a:pt x="2868477" y="546985"/>
                </a:lnTo>
                <a:lnTo>
                  <a:pt x="2837926" y="513829"/>
                </a:lnTo>
                <a:lnTo>
                  <a:pt x="2806488" y="481522"/>
                </a:lnTo>
                <a:lnTo>
                  <a:pt x="2774182" y="450083"/>
                </a:lnTo>
                <a:lnTo>
                  <a:pt x="2741026" y="419533"/>
                </a:lnTo>
                <a:lnTo>
                  <a:pt x="2707040" y="389889"/>
                </a:lnTo>
                <a:lnTo>
                  <a:pt x="2672243" y="361172"/>
                </a:lnTo>
                <a:lnTo>
                  <a:pt x="2636655" y="333401"/>
                </a:lnTo>
                <a:lnTo>
                  <a:pt x="2600294" y="306594"/>
                </a:lnTo>
                <a:lnTo>
                  <a:pt x="2563181" y="280772"/>
                </a:lnTo>
                <a:lnTo>
                  <a:pt x="2525334" y="255954"/>
                </a:lnTo>
                <a:lnTo>
                  <a:pt x="2486772" y="232158"/>
                </a:lnTo>
                <a:lnTo>
                  <a:pt x="2447516" y="209404"/>
                </a:lnTo>
                <a:lnTo>
                  <a:pt x="2407583" y="187712"/>
                </a:lnTo>
                <a:lnTo>
                  <a:pt x="2366994" y="167100"/>
                </a:lnTo>
                <a:lnTo>
                  <a:pt x="2325768" y="147588"/>
                </a:lnTo>
                <a:lnTo>
                  <a:pt x="2283923" y="129195"/>
                </a:lnTo>
                <a:lnTo>
                  <a:pt x="2241480" y="111940"/>
                </a:lnTo>
                <a:lnTo>
                  <a:pt x="2198457" y="95844"/>
                </a:lnTo>
                <a:lnTo>
                  <a:pt x="2154875" y="80924"/>
                </a:lnTo>
                <a:lnTo>
                  <a:pt x="2110751" y="67200"/>
                </a:lnTo>
                <a:lnTo>
                  <a:pt x="2066105" y="54692"/>
                </a:lnTo>
                <a:lnTo>
                  <a:pt x="2020958" y="43419"/>
                </a:lnTo>
                <a:lnTo>
                  <a:pt x="1975327" y="33400"/>
                </a:lnTo>
                <a:lnTo>
                  <a:pt x="1929232" y="24654"/>
                </a:lnTo>
                <a:lnTo>
                  <a:pt x="1882693" y="17201"/>
                </a:lnTo>
                <a:lnTo>
                  <a:pt x="1835728" y="11060"/>
                </a:lnTo>
                <a:lnTo>
                  <a:pt x="1788357" y="6250"/>
                </a:lnTo>
                <a:lnTo>
                  <a:pt x="1740600" y="2790"/>
                </a:lnTo>
                <a:lnTo>
                  <a:pt x="1692475" y="700"/>
                </a:lnTo>
                <a:lnTo>
                  <a:pt x="1644002" y="0"/>
                </a:lnTo>
                <a:lnTo>
                  <a:pt x="1595529" y="700"/>
                </a:lnTo>
                <a:lnTo>
                  <a:pt x="1547404" y="2790"/>
                </a:lnTo>
                <a:lnTo>
                  <a:pt x="1499646" y="6250"/>
                </a:lnTo>
                <a:lnTo>
                  <a:pt x="1452276" y="11060"/>
                </a:lnTo>
                <a:lnTo>
                  <a:pt x="1405311" y="17201"/>
                </a:lnTo>
                <a:lnTo>
                  <a:pt x="1358772" y="24654"/>
                </a:lnTo>
                <a:lnTo>
                  <a:pt x="1312677" y="33400"/>
                </a:lnTo>
                <a:lnTo>
                  <a:pt x="1267046" y="43419"/>
                </a:lnTo>
                <a:lnTo>
                  <a:pt x="1221898" y="54692"/>
                </a:lnTo>
                <a:lnTo>
                  <a:pt x="1177253" y="67200"/>
                </a:lnTo>
                <a:lnTo>
                  <a:pt x="1133129" y="80924"/>
                </a:lnTo>
                <a:lnTo>
                  <a:pt x="1089546" y="95844"/>
                </a:lnTo>
                <a:lnTo>
                  <a:pt x="1046523" y="111940"/>
                </a:lnTo>
                <a:lnTo>
                  <a:pt x="1004080" y="129195"/>
                </a:lnTo>
                <a:lnTo>
                  <a:pt x="962236" y="147588"/>
                </a:lnTo>
                <a:lnTo>
                  <a:pt x="921010" y="167100"/>
                </a:lnTo>
                <a:lnTo>
                  <a:pt x="880421" y="187712"/>
                </a:lnTo>
                <a:lnTo>
                  <a:pt x="840488" y="209404"/>
                </a:lnTo>
                <a:lnTo>
                  <a:pt x="801231" y="232158"/>
                </a:lnTo>
                <a:lnTo>
                  <a:pt x="762670" y="255954"/>
                </a:lnTo>
                <a:lnTo>
                  <a:pt x="724823" y="280772"/>
                </a:lnTo>
                <a:lnTo>
                  <a:pt x="687709" y="306594"/>
                </a:lnTo>
                <a:lnTo>
                  <a:pt x="651349" y="333401"/>
                </a:lnTo>
                <a:lnTo>
                  <a:pt x="615761" y="361172"/>
                </a:lnTo>
                <a:lnTo>
                  <a:pt x="580964" y="389889"/>
                </a:lnTo>
                <a:lnTo>
                  <a:pt x="546978" y="419533"/>
                </a:lnTo>
                <a:lnTo>
                  <a:pt x="513822" y="450083"/>
                </a:lnTo>
                <a:lnTo>
                  <a:pt x="481515" y="481522"/>
                </a:lnTo>
                <a:lnTo>
                  <a:pt x="450077" y="513829"/>
                </a:lnTo>
                <a:lnTo>
                  <a:pt x="419527" y="546985"/>
                </a:lnTo>
                <a:lnTo>
                  <a:pt x="389884" y="580971"/>
                </a:lnTo>
                <a:lnTo>
                  <a:pt x="361167" y="615768"/>
                </a:lnTo>
                <a:lnTo>
                  <a:pt x="333396" y="651357"/>
                </a:lnTo>
                <a:lnTo>
                  <a:pt x="306590" y="687718"/>
                </a:lnTo>
                <a:lnTo>
                  <a:pt x="280768" y="724832"/>
                </a:lnTo>
                <a:lnTo>
                  <a:pt x="255950" y="762679"/>
                </a:lnTo>
                <a:lnTo>
                  <a:pt x="232154" y="801241"/>
                </a:lnTo>
                <a:lnTo>
                  <a:pt x="209401" y="840498"/>
                </a:lnTo>
                <a:lnTo>
                  <a:pt x="187709" y="880430"/>
                </a:lnTo>
                <a:lnTo>
                  <a:pt x="167097" y="921020"/>
                </a:lnTo>
                <a:lnTo>
                  <a:pt x="147585" y="962246"/>
                </a:lnTo>
                <a:lnTo>
                  <a:pt x="129193" y="1004091"/>
                </a:lnTo>
                <a:lnTo>
                  <a:pt x="111939" y="1046534"/>
                </a:lnTo>
                <a:lnTo>
                  <a:pt x="95842" y="1089557"/>
                </a:lnTo>
                <a:lnTo>
                  <a:pt x="80923" y="1133140"/>
                </a:lnTo>
                <a:lnTo>
                  <a:pt x="67199" y="1177264"/>
                </a:lnTo>
                <a:lnTo>
                  <a:pt x="54692" y="1221910"/>
                </a:lnTo>
                <a:lnTo>
                  <a:pt x="43419" y="1267058"/>
                </a:lnTo>
                <a:lnTo>
                  <a:pt x="33400" y="1312689"/>
                </a:lnTo>
                <a:lnTo>
                  <a:pt x="24654" y="1358784"/>
                </a:lnTo>
                <a:lnTo>
                  <a:pt x="17201" y="1405323"/>
                </a:lnTo>
                <a:lnTo>
                  <a:pt x="11060" y="1452288"/>
                </a:lnTo>
                <a:lnTo>
                  <a:pt x="6250" y="1499659"/>
                </a:lnTo>
                <a:lnTo>
                  <a:pt x="2790" y="1547416"/>
                </a:lnTo>
                <a:lnTo>
                  <a:pt x="700" y="1595541"/>
                </a:lnTo>
                <a:lnTo>
                  <a:pt x="0" y="1644014"/>
                </a:lnTo>
                <a:lnTo>
                  <a:pt x="700" y="1692488"/>
                </a:lnTo>
                <a:lnTo>
                  <a:pt x="2790" y="1740612"/>
                </a:lnTo>
                <a:lnTo>
                  <a:pt x="6250" y="1788370"/>
                </a:lnTo>
                <a:lnTo>
                  <a:pt x="11060" y="1835741"/>
                </a:lnTo>
                <a:lnTo>
                  <a:pt x="17201" y="1882705"/>
                </a:lnTo>
                <a:lnTo>
                  <a:pt x="24654" y="1929245"/>
                </a:lnTo>
                <a:lnTo>
                  <a:pt x="33400" y="1975339"/>
                </a:lnTo>
                <a:lnTo>
                  <a:pt x="43419" y="2020970"/>
                </a:lnTo>
                <a:lnTo>
                  <a:pt x="54692" y="2066118"/>
                </a:lnTo>
                <a:lnTo>
                  <a:pt x="67199" y="2110764"/>
                </a:lnTo>
                <a:lnTo>
                  <a:pt x="80923" y="2154887"/>
                </a:lnTo>
                <a:lnTo>
                  <a:pt x="95842" y="2198470"/>
                </a:lnTo>
                <a:lnTo>
                  <a:pt x="111939" y="2241493"/>
                </a:lnTo>
                <a:lnTo>
                  <a:pt x="129193" y="2283936"/>
                </a:lnTo>
                <a:lnTo>
                  <a:pt x="147585" y="2325780"/>
                </a:lnTo>
                <a:lnTo>
                  <a:pt x="167097" y="2367007"/>
                </a:lnTo>
                <a:lnTo>
                  <a:pt x="187709" y="2407596"/>
                </a:lnTo>
                <a:lnTo>
                  <a:pt x="209401" y="2447528"/>
                </a:lnTo>
                <a:lnTo>
                  <a:pt x="232154" y="2486785"/>
                </a:lnTo>
                <a:lnTo>
                  <a:pt x="255950" y="2525346"/>
                </a:lnTo>
                <a:lnTo>
                  <a:pt x="280768" y="2563193"/>
                </a:lnTo>
                <a:lnTo>
                  <a:pt x="306590" y="2600307"/>
                </a:lnTo>
                <a:lnTo>
                  <a:pt x="333396" y="2636667"/>
                </a:lnTo>
                <a:lnTo>
                  <a:pt x="361167" y="2672256"/>
                </a:lnTo>
                <a:lnTo>
                  <a:pt x="389884" y="2707052"/>
                </a:lnTo>
                <a:lnTo>
                  <a:pt x="419527" y="2741038"/>
                </a:lnTo>
                <a:lnTo>
                  <a:pt x="450077" y="2774194"/>
                </a:lnTo>
                <a:lnTo>
                  <a:pt x="481515" y="2806501"/>
                </a:lnTo>
                <a:lnTo>
                  <a:pt x="513822" y="2837939"/>
                </a:lnTo>
                <a:lnTo>
                  <a:pt x="546978" y="2868489"/>
                </a:lnTo>
                <a:lnTo>
                  <a:pt x="580964" y="2898132"/>
                </a:lnTo>
                <a:lnTo>
                  <a:pt x="615761" y="2926849"/>
                </a:lnTo>
                <a:lnTo>
                  <a:pt x="651349" y="2954620"/>
                </a:lnTo>
                <a:lnTo>
                  <a:pt x="687709" y="2981426"/>
                </a:lnTo>
                <a:lnTo>
                  <a:pt x="724823" y="3007248"/>
                </a:lnTo>
                <a:lnTo>
                  <a:pt x="762670" y="3032066"/>
                </a:lnTo>
                <a:lnTo>
                  <a:pt x="801231" y="3055862"/>
                </a:lnTo>
                <a:lnTo>
                  <a:pt x="840488" y="3078615"/>
                </a:lnTo>
                <a:lnTo>
                  <a:pt x="880421" y="3100308"/>
                </a:lnTo>
                <a:lnTo>
                  <a:pt x="921010" y="3120919"/>
                </a:lnTo>
                <a:lnTo>
                  <a:pt x="962236" y="3140431"/>
                </a:lnTo>
                <a:lnTo>
                  <a:pt x="1004080" y="3158823"/>
                </a:lnTo>
                <a:lnTo>
                  <a:pt x="1046523" y="3176078"/>
                </a:lnTo>
                <a:lnTo>
                  <a:pt x="1089546" y="3192174"/>
                </a:lnTo>
                <a:lnTo>
                  <a:pt x="1133129" y="3207094"/>
                </a:lnTo>
                <a:lnTo>
                  <a:pt x="1177253" y="3220817"/>
                </a:lnTo>
                <a:lnTo>
                  <a:pt x="1221898" y="3233325"/>
                </a:lnTo>
                <a:lnTo>
                  <a:pt x="1267046" y="3244598"/>
                </a:lnTo>
                <a:lnTo>
                  <a:pt x="1312677" y="3254617"/>
                </a:lnTo>
                <a:lnTo>
                  <a:pt x="1358772" y="3263362"/>
                </a:lnTo>
                <a:lnTo>
                  <a:pt x="1405311" y="3270815"/>
                </a:lnTo>
                <a:lnTo>
                  <a:pt x="1452276" y="3276956"/>
                </a:lnTo>
                <a:lnTo>
                  <a:pt x="1499646" y="3281766"/>
                </a:lnTo>
                <a:lnTo>
                  <a:pt x="1547404" y="3285226"/>
                </a:lnTo>
                <a:lnTo>
                  <a:pt x="1595529" y="3287316"/>
                </a:lnTo>
                <a:lnTo>
                  <a:pt x="1644002" y="3288017"/>
                </a:lnTo>
                <a:close/>
              </a:path>
            </a:pathLst>
          </a:custGeom>
          <a:ln w="128282">
            <a:solidFill>
              <a:srgbClr val="00B1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3548" y="1891602"/>
            <a:ext cx="220345" cy="508634"/>
          </a:xfrm>
          <a:prstGeom prst="rect">
            <a:avLst/>
          </a:prstGeom>
        </p:spPr>
        <p:txBody>
          <a:bodyPr wrap="square" lIns="0" tIns="1905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200">
                <a:solidFill>
                  <a:srgbClr val="FFFFFF"/>
                </a:solidFill>
                <a:latin typeface="DINPro-Medium"/>
                <a:cs typeface="DINPro-Medium"/>
              </a:rPr>
              <a:t>ABOUT</a:t>
            </a:r>
            <a:endParaRPr sz="1200">
              <a:latin typeface="DINPro-Medium"/>
              <a:cs typeface="DINPro-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52449" y="6521251"/>
            <a:ext cx="2666365" cy="3464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2909" marR="698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95B"/>
                </a:solidFill>
                <a:latin typeface="DINPro-Medium"/>
                <a:cs typeface="DINPro-Medium"/>
              </a:rPr>
              <a:t>The </a:t>
            </a:r>
            <a:r>
              <a:rPr dirty="0" sz="1200" spc="-10">
                <a:solidFill>
                  <a:srgbClr val="58595B"/>
                </a:solidFill>
                <a:latin typeface="DINPro-Medium"/>
                <a:cs typeface="DINPro-Medium"/>
              </a:rPr>
              <a:t>group </a:t>
            </a:r>
            <a:r>
              <a:rPr dirty="0" sz="1200">
                <a:solidFill>
                  <a:srgbClr val="58595B"/>
                </a:solidFill>
                <a:latin typeface="DINPro-Medium"/>
                <a:cs typeface="DINPro-Medium"/>
              </a:rPr>
              <a:t>has national </a:t>
            </a:r>
            <a:r>
              <a:rPr dirty="0" sz="1200" spc="-5">
                <a:solidFill>
                  <a:srgbClr val="58595B"/>
                </a:solidFill>
                <a:latin typeface="DINPro-Medium"/>
                <a:cs typeface="DINPro-Medium"/>
              </a:rPr>
              <a:t>footprint  </a:t>
            </a:r>
            <a:r>
              <a:rPr dirty="0" sz="1200">
                <a:solidFill>
                  <a:srgbClr val="58595B"/>
                </a:solidFill>
                <a:latin typeface="DINPro-Medium"/>
                <a:cs typeface="DINPro-Medium"/>
              </a:rPr>
              <a:t>in the </a:t>
            </a:r>
            <a:r>
              <a:rPr dirty="0" sz="1200" spc="-10">
                <a:solidFill>
                  <a:srgbClr val="58595B"/>
                </a:solidFill>
                <a:latin typeface="DINPro-Medium"/>
                <a:cs typeface="DINPro-Medium"/>
              </a:rPr>
              <a:t>following provinces:</a:t>
            </a:r>
            <a:endParaRPr sz="1200">
              <a:latin typeface="DINPro-Medium"/>
              <a:cs typeface="DINPro-Medium"/>
            </a:endParaRPr>
          </a:p>
          <a:p>
            <a:pPr marL="530860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531495" algn="l"/>
              </a:tabLst>
            </a:pP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North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 </a:t>
            </a:r>
            <a:r>
              <a:rPr dirty="0" sz="1200" spc="-20">
                <a:solidFill>
                  <a:srgbClr val="58595B"/>
                </a:solidFill>
                <a:latin typeface="DINPro-Light"/>
                <a:cs typeface="DINPro-Light"/>
              </a:rPr>
              <a:t>West</a:t>
            </a:r>
            <a:endParaRPr sz="1200">
              <a:latin typeface="DINPro-Light"/>
              <a:cs typeface="DINPro-Light"/>
            </a:endParaRPr>
          </a:p>
          <a:p>
            <a:pPr marL="530860" indent="-108585">
              <a:lnSpc>
                <a:spcPct val="100000"/>
              </a:lnSpc>
              <a:buChar char="•"/>
              <a:tabLst>
                <a:tab pos="531495" algn="l"/>
              </a:tabLst>
            </a:pP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Eastern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Cape</a:t>
            </a:r>
            <a:endParaRPr sz="1200">
              <a:latin typeface="DINPro-Light"/>
              <a:cs typeface="DINPro-Light"/>
            </a:endParaRPr>
          </a:p>
          <a:p>
            <a:pPr marL="530860" indent="-108585">
              <a:lnSpc>
                <a:spcPct val="100000"/>
              </a:lnSpc>
              <a:buChar char="•"/>
              <a:tabLst>
                <a:tab pos="531495" algn="l"/>
              </a:tabLst>
            </a:pP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Western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Cape</a:t>
            </a:r>
            <a:endParaRPr sz="1200">
              <a:latin typeface="DINPro-Light"/>
              <a:cs typeface="DINPro-Light"/>
            </a:endParaRPr>
          </a:p>
          <a:p>
            <a:pPr marL="530860" indent="-108585">
              <a:lnSpc>
                <a:spcPct val="100000"/>
              </a:lnSpc>
              <a:buChar char="•"/>
              <a:tabLst>
                <a:tab pos="531495" algn="l"/>
              </a:tabLst>
            </a:pP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Limpopo</a:t>
            </a:r>
            <a:endParaRPr sz="1200">
              <a:latin typeface="DINPro-Light"/>
              <a:cs typeface="DINPro-Light"/>
            </a:endParaRPr>
          </a:p>
          <a:p>
            <a:pPr marL="530860" indent="-108585">
              <a:lnSpc>
                <a:spcPct val="100000"/>
              </a:lnSpc>
              <a:buChar char="•"/>
              <a:tabLst>
                <a:tab pos="531495" algn="l"/>
              </a:tabLst>
            </a:pP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Kwa-Zulu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 Natal</a:t>
            </a:r>
            <a:endParaRPr sz="1200">
              <a:latin typeface="DINPro-Light"/>
              <a:cs typeface="DINPro-Light"/>
            </a:endParaRPr>
          </a:p>
          <a:p>
            <a:pPr marL="530860" marR="447675" indent="-108585">
              <a:lnSpc>
                <a:spcPct val="100000"/>
              </a:lnSpc>
              <a:buChar char="•"/>
              <a:tabLst>
                <a:tab pos="531495" algn="l"/>
              </a:tabLst>
            </a:pP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With its head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office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in 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Johannesburg,</a:t>
            </a:r>
            <a:r>
              <a:rPr dirty="0" sz="1200" spc="-35">
                <a:solidFill>
                  <a:srgbClr val="58595B"/>
                </a:solidFill>
                <a:latin typeface="DINPro-Light"/>
                <a:cs typeface="DINPro-Light"/>
              </a:rPr>
              <a:t>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(Gauteng)</a:t>
            </a:r>
            <a:endParaRPr sz="1200">
              <a:latin typeface="DINPro-Light"/>
              <a:cs typeface="DINPro-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DINPro-Light"/>
              <a:cs typeface="DINPro-Light"/>
            </a:endParaRPr>
          </a:p>
          <a:p>
            <a:pPr marL="12700" marR="5080" indent="3873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Mr Unathi Thonga is the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Group 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Executive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Director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and is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responsible  for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strategic business direction 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including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sales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and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marketing.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Unathi  has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extensive experience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in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Sales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and 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Marketing, </a:t>
            </a:r>
            <a:r>
              <a:rPr dirty="0" sz="1200" spc="-20">
                <a:solidFill>
                  <a:srgbClr val="58595B"/>
                </a:solidFill>
                <a:latin typeface="DINPro-Light"/>
                <a:cs typeface="DINPro-Light"/>
              </a:rPr>
              <a:t>Total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Facilities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Management 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derived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from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a 12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year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career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in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various 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spheres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and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sectors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of the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 </a:t>
            </a:r>
            <a:r>
              <a:rPr dirty="0" sz="1200" spc="-15">
                <a:solidFill>
                  <a:srgbClr val="58595B"/>
                </a:solidFill>
                <a:latin typeface="DINPro-Light"/>
                <a:cs typeface="DINPro-Light"/>
              </a:rPr>
              <a:t>economy.</a:t>
            </a:r>
            <a:endParaRPr sz="1200">
              <a:latin typeface="DINPro-Light"/>
              <a:cs typeface="DINPro-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3771" y="961537"/>
            <a:ext cx="1762760" cy="13017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r>
              <a:rPr dirty="0" sz="800" spc="-5">
                <a:solidFill>
                  <a:srgbClr val="58595B"/>
                </a:solidFill>
                <a:latin typeface="DINPro-Medium"/>
                <a:cs typeface="DINPro-Medium"/>
              </a:rPr>
              <a:t>NOZINGA </a:t>
            </a:r>
            <a:r>
              <a:rPr dirty="0" sz="800">
                <a:solidFill>
                  <a:srgbClr val="58595B"/>
                </a:solidFill>
                <a:latin typeface="DINPro-Medium"/>
                <a:cs typeface="DINPro-Medium"/>
              </a:rPr>
              <a:t>GROUP - </a:t>
            </a:r>
            <a:r>
              <a:rPr dirty="0" sz="800" spc="-10">
                <a:solidFill>
                  <a:srgbClr val="58595B"/>
                </a:solidFill>
                <a:latin typeface="DINPro-Light"/>
                <a:cs typeface="DINPro-Light"/>
              </a:rPr>
              <a:t>COMPANY</a:t>
            </a:r>
            <a:r>
              <a:rPr dirty="0" sz="800" spc="-40">
                <a:solidFill>
                  <a:srgbClr val="58595B"/>
                </a:solidFill>
                <a:latin typeface="DINPro-Light"/>
                <a:cs typeface="DINPro-Light"/>
              </a:rPr>
              <a:t> </a:t>
            </a:r>
            <a:r>
              <a:rPr dirty="0" sz="800">
                <a:solidFill>
                  <a:srgbClr val="58595B"/>
                </a:solidFill>
                <a:latin typeface="DINPro-Light"/>
                <a:cs typeface="DINPro-Light"/>
              </a:rPr>
              <a:t>PROFILE</a:t>
            </a:r>
            <a:endParaRPr sz="800">
              <a:latin typeface="DINPro-Light"/>
              <a:cs typeface="DINPro-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54597" y="1067303"/>
            <a:ext cx="3305810" cy="0"/>
          </a:xfrm>
          <a:custGeom>
            <a:avLst/>
            <a:gdLst/>
            <a:ahLst/>
            <a:cxnLst/>
            <a:rect l="l" t="t" r="r" b="b"/>
            <a:pathLst>
              <a:path w="3305809" h="0">
                <a:moveTo>
                  <a:pt x="0" y="0"/>
                </a:moveTo>
                <a:lnTo>
                  <a:pt x="3305407" y="0"/>
                </a:lnTo>
              </a:path>
            </a:pathLst>
          </a:custGeom>
          <a:ln w="50800">
            <a:solidFill>
              <a:srgbClr val="054A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50001" y="1067303"/>
            <a:ext cx="1104900" cy="0"/>
          </a:xfrm>
          <a:custGeom>
            <a:avLst/>
            <a:gdLst/>
            <a:ahLst/>
            <a:cxnLst/>
            <a:rect l="l" t="t" r="r" b="b"/>
            <a:pathLst>
              <a:path w="1104900" h="0">
                <a:moveTo>
                  <a:pt x="1104595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00B1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7559992" cy="106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5233" y="8039576"/>
            <a:ext cx="6925309" cy="2653030"/>
          </a:xfrm>
          <a:custGeom>
            <a:avLst/>
            <a:gdLst/>
            <a:ahLst/>
            <a:cxnLst/>
            <a:rect l="l" t="t" r="r" b="b"/>
            <a:pathLst>
              <a:path w="6925309" h="2653029">
                <a:moveTo>
                  <a:pt x="3685918" y="0"/>
                </a:moveTo>
                <a:lnTo>
                  <a:pt x="3279467" y="0"/>
                </a:lnTo>
                <a:lnTo>
                  <a:pt x="2060115" y="445160"/>
                </a:lnTo>
                <a:lnTo>
                  <a:pt x="0" y="2652426"/>
                </a:lnTo>
                <a:lnTo>
                  <a:pt x="5237217" y="2652426"/>
                </a:lnTo>
                <a:lnTo>
                  <a:pt x="4891135" y="2399995"/>
                </a:lnTo>
                <a:lnTo>
                  <a:pt x="4634303" y="2090318"/>
                </a:lnTo>
                <a:lnTo>
                  <a:pt x="4053659" y="1010564"/>
                </a:lnTo>
                <a:lnTo>
                  <a:pt x="3685918" y="0"/>
                </a:lnTo>
                <a:close/>
              </a:path>
              <a:path w="6925309" h="2653029">
                <a:moveTo>
                  <a:pt x="6924771" y="1339829"/>
                </a:moveTo>
                <a:lnTo>
                  <a:pt x="6511719" y="1780641"/>
                </a:lnTo>
                <a:lnTo>
                  <a:pt x="5909382" y="2410882"/>
                </a:lnTo>
                <a:lnTo>
                  <a:pt x="5584278" y="2652426"/>
                </a:lnTo>
                <a:lnTo>
                  <a:pt x="6924771" y="2652426"/>
                </a:lnTo>
                <a:lnTo>
                  <a:pt x="6924771" y="1339829"/>
                </a:lnTo>
                <a:close/>
              </a:path>
            </a:pathLst>
          </a:custGeom>
          <a:solidFill>
            <a:srgbClr val="054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425" y="6996303"/>
            <a:ext cx="7486015" cy="3695700"/>
          </a:xfrm>
          <a:custGeom>
            <a:avLst/>
            <a:gdLst/>
            <a:ahLst/>
            <a:cxnLst/>
            <a:rect l="l" t="t" r="r" b="b"/>
            <a:pathLst>
              <a:path w="7486015" h="3695700">
                <a:moveTo>
                  <a:pt x="4105220" y="25400"/>
                </a:moveTo>
                <a:lnTo>
                  <a:pt x="3481197" y="25400"/>
                </a:lnTo>
                <a:lnTo>
                  <a:pt x="3470873" y="38100"/>
                </a:lnTo>
                <a:lnTo>
                  <a:pt x="3404102" y="38100"/>
                </a:lnTo>
                <a:lnTo>
                  <a:pt x="3329779" y="63500"/>
                </a:lnTo>
                <a:lnTo>
                  <a:pt x="3292028" y="63500"/>
                </a:lnTo>
                <a:lnTo>
                  <a:pt x="3215432" y="88900"/>
                </a:lnTo>
                <a:lnTo>
                  <a:pt x="3176618" y="114300"/>
                </a:lnTo>
                <a:lnTo>
                  <a:pt x="3098043" y="139700"/>
                </a:lnTo>
                <a:lnTo>
                  <a:pt x="3018313" y="190500"/>
                </a:lnTo>
                <a:lnTo>
                  <a:pt x="2978055" y="203200"/>
                </a:lnTo>
                <a:lnTo>
                  <a:pt x="2773499" y="330200"/>
                </a:lnTo>
                <a:lnTo>
                  <a:pt x="2732049" y="368300"/>
                </a:lnTo>
                <a:lnTo>
                  <a:pt x="2690457" y="393700"/>
                </a:lnTo>
                <a:lnTo>
                  <a:pt x="2648741" y="431800"/>
                </a:lnTo>
                <a:lnTo>
                  <a:pt x="2606915" y="457200"/>
                </a:lnTo>
                <a:lnTo>
                  <a:pt x="2523004" y="533400"/>
                </a:lnTo>
                <a:lnTo>
                  <a:pt x="2480950" y="558800"/>
                </a:lnTo>
                <a:lnTo>
                  <a:pt x="2186284" y="825500"/>
                </a:lnTo>
                <a:lnTo>
                  <a:pt x="2144344" y="876300"/>
                </a:lnTo>
                <a:lnTo>
                  <a:pt x="2019115" y="990600"/>
                </a:lnTo>
                <a:lnTo>
                  <a:pt x="1977624" y="1041400"/>
                </a:lnTo>
                <a:lnTo>
                  <a:pt x="1936286" y="1079500"/>
                </a:lnTo>
                <a:lnTo>
                  <a:pt x="1895118" y="1130300"/>
                </a:lnTo>
                <a:lnTo>
                  <a:pt x="1854135" y="1168400"/>
                </a:lnTo>
                <a:lnTo>
                  <a:pt x="1813356" y="1219200"/>
                </a:lnTo>
                <a:lnTo>
                  <a:pt x="1772795" y="1257300"/>
                </a:lnTo>
                <a:lnTo>
                  <a:pt x="1732469" y="1308100"/>
                </a:lnTo>
                <a:lnTo>
                  <a:pt x="1692395" y="1346200"/>
                </a:lnTo>
                <a:lnTo>
                  <a:pt x="1652588" y="1397000"/>
                </a:lnTo>
                <a:lnTo>
                  <a:pt x="1613066" y="1435100"/>
                </a:lnTo>
                <a:lnTo>
                  <a:pt x="1573845" y="1485900"/>
                </a:lnTo>
                <a:lnTo>
                  <a:pt x="1534940" y="1536700"/>
                </a:lnTo>
                <a:lnTo>
                  <a:pt x="1496369" y="1574800"/>
                </a:lnTo>
                <a:lnTo>
                  <a:pt x="1458148" y="1625600"/>
                </a:lnTo>
                <a:lnTo>
                  <a:pt x="1420293" y="1663700"/>
                </a:lnTo>
                <a:lnTo>
                  <a:pt x="1382821" y="1714500"/>
                </a:lnTo>
                <a:lnTo>
                  <a:pt x="1345747" y="1752600"/>
                </a:lnTo>
                <a:lnTo>
                  <a:pt x="1309089" y="1803400"/>
                </a:lnTo>
                <a:lnTo>
                  <a:pt x="1272862" y="1854200"/>
                </a:lnTo>
                <a:lnTo>
                  <a:pt x="1237083" y="1892300"/>
                </a:lnTo>
                <a:lnTo>
                  <a:pt x="1201769" y="1943100"/>
                </a:lnTo>
                <a:lnTo>
                  <a:pt x="1166935" y="1981200"/>
                </a:lnTo>
                <a:lnTo>
                  <a:pt x="1132599" y="2019300"/>
                </a:lnTo>
                <a:lnTo>
                  <a:pt x="1098776" y="2070100"/>
                </a:lnTo>
                <a:lnTo>
                  <a:pt x="1065483" y="2108200"/>
                </a:lnTo>
                <a:lnTo>
                  <a:pt x="1032737" y="2159000"/>
                </a:lnTo>
                <a:lnTo>
                  <a:pt x="1000553" y="2197100"/>
                </a:lnTo>
                <a:lnTo>
                  <a:pt x="968948" y="2235200"/>
                </a:lnTo>
                <a:lnTo>
                  <a:pt x="937938" y="2286000"/>
                </a:lnTo>
                <a:lnTo>
                  <a:pt x="907540" y="2324100"/>
                </a:lnTo>
                <a:lnTo>
                  <a:pt x="877771" y="2362200"/>
                </a:lnTo>
                <a:lnTo>
                  <a:pt x="848645" y="2400300"/>
                </a:lnTo>
                <a:lnTo>
                  <a:pt x="820181" y="2438400"/>
                </a:lnTo>
                <a:lnTo>
                  <a:pt x="792394" y="2476500"/>
                </a:lnTo>
                <a:lnTo>
                  <a:pt x="765301" y="2514600"/>
                </a:lnTo>
                <a:lnTo>
                  <a:pt x="738917" y="2552700"/>
                </a:lnTo>
                <a:lnTo>
                  <a:pt x="713261" y="2590800"/>
                </a:lnTo>
                <a:lnTo>
                  <a:pt x="688346" y="2616200"/>
                </a:lnTo>
                <a:lnTo>
                  <a:pt x="664191" y="2654300"/>
                </a:lnTo>
                <a:lnTo>
                  <a:pt x="640812" y="2692400"/>
                </a:lnTo>
                <a:lnTo>
                  <a:pt x="618224" y="2717800"/>
                </a:lnTo>
                <a:lnTo>
                  <a:pt x="596445" y="2755900"/>
                </a:lnTo>
                <a:lnTo>
                  <a:pt x="575490" y="2781300"/>
                </a:lnTo>
                <a:lnTo>
                  <a:pt x="555376" y="2806700"/>
                </a:lnTo>
                <a:lnTo>
                  <a:pt x="517738" y="2857500"/>
                </a:lnTo>
                <a:lnTo>
                  <a:pt x="483659" y="2908300"/>
                </a:lnTo>
                <a:lnTo>
                  <a:pt x="453272" y="2959100"/>
                </a:lnTo>
                <a:lnTo>
                  <a:pt x="439504" y="2971800"/>
                </a:lnTo>
                <a:lnTo>
                  <a:pt x="426708" y="2997200"/>
                </a:lnTo>
                <a:lnTo>
                  <a:pt x="414900" y="3009900"/>
                </a:lnTo>
                <a:lnTo>
                  <a:pt x="404097" y="3035300"/>
                </a:lnTo>
                <a:lnTo>
                  <a:pt x="0" y="3695700"/>
                </a:lnTo>
                <a:lnTo>
                  <a:pt x="1499024" y="3695700"/>
                </a:lnTo>
                <a:lnTo>
                  <a:pt x="1530887" y="3644900"/>
                </a:lnTo>
                <a:lnTo>
                  <a:pt x="1562539" y="3606800"/>
                </a:lnTo>
                <a:lnTo>
                  <a:pt x="1593984" y="3556000"/>
                </a:lnTo>
                <a:lnTo>
                  <a:pt x="1656260" y="3479800"/>
                </a:lnTo>
                <a:lnTo>
                  <a:pt x="1687097" y="3441700"/>
                </a:lnTo>
                <a:lnTo>
                  <a:pt x="1717735" y="3390900"/>
                </a:lnTo>
                <a:lnTo>
                  <a:pt x="1778430" y="3314700"/>
                </a:lnTo>
                <a:lnTo>
                  <a:pt x="1838363" y="3238500"/>
                </a:lnTo>
                <a:lnTo>
                  <a:pt x="1897556" y="3162300"/>
                </a:lnTo>
                <a:lnTo>
                  <a:pt x="1956027" y="3086100"/>
                </a:lnTo>
                <a:lnTo>
                  <a:pt x="2013798" y="3009900"/>
                </a:lnTo>
                <a:lnTo>
                  <a:pt x="2042427" y="2971800"/>
                </a:lnTo>
                <a:lnTo>
                  <a:pt x="2070888" y="2946400"/>
                </a:lnTo>
                <a:lnTo>
                  <a:pt x="2127318" y="2870200"/>
                </a:lnTo>
                <a:lnTo>
                  <a:pt x="2183106" y="2794000"/>
                </a:lnTo>
                <a:lnTo>
                  <a:pt x="2210766" y="2768600"/>
                </a:lnTo>
                <a:lnTo>
                  <a:pt x="2265631" y="2692400"/>
                </a:lnTo>
                <a:lnTo>
                  <a:pt x="2292841" y="2667000"/>
                </a:lnTo>
                <a:lnTo>
                  <a:pt x="2319906" y="2628900"/>
                </a:lnTo>
                <a:lnTo>
                  <a:pt x="2346828" y="2603500"/>
                </a:lnTo>
                <a:lnTo>
                  <a:pt x="2400253" y="2527300"/>
                </a:lnTo>
                <a:lnTo>
                  <a:pt x="2426762" y="2501900"/>
                </a:lnTo>
                <a:lnTo>
                  <a:pt x="2453139" y="2463800"/>
                </a:lnTo>
                <a:lnTo>
                  <a:pt x="2505503" y="2413000"/>
                </a:lnTo>
                <a:lnTo>
                  <a:pt x="2531496" y="2374900"/>
                </a:lnTo>
                <a:lnTo>
                  <a:pt x="2557367" y="2349500"/>
                </a:lnTo>
                <a:lnTo>
                  <a:pt x="2583118" y="2311400"/>
                </a:lnTo>
                <a:lnTo>
                  <a:pt x="2634268" y="2260600"/>
                </a:lnTo>
                <a:lnTo>
                  <a:pt x="2659673" y="2222500"/>
                </a:lnTo>
                <a:lnTo>
                  <a:pt x="2710156" y="2171700"/>
                </a:lnTo>
                <a:lnTo>
                  <a:pt x="2735238" y="2133600"/>
                </a:lnTo>
                <a:lnTo>
                  <a:pt x="2809879" y="2057400"/>
                </a:lnTo>
                <a:lnTo>
                  <a:pt x="2834566" y="2019300"/>
                </a:lnTo>
                <a:lnTo>
                  <a:pt x="2932412" y="1917700"/>
                </a:lnTo>
                <a:lnTo>
                  <a:pt x="2956661" y="1879600"/>
                </a:lnTo>
                <a:lnTo>
                  <a:pt x="3100560" y="1727200"/>
                </a:lnTo>
                <a:lnTo>
                  <a:pt x="3242116" y="1574800"/>
                </a:lnTo>
                <a:lnTo>
                  <a:pt x="3266803" y="1536700"/>
                </a:lnTo>
                <a:lnTo>
                  <a:pt x="3294048" y="1511300"/>
                </a:lnTo>
                <a:lnTo>
                  <a:pt x="3323608" y="1485900"/>
                </a:lnTo>
                <a:lnTo>
                  <a:pt x="3355236" y="1447800"/>
                </a:lnTo>
                <a:lnTo>
                  <a:pt x="3388688" y="1422400"/>
                </a:lnTo>
                <a:lnTo>
                  <a:pt x="3423718" y="1397000"/>
                </a:lnTo>
                <a:lnTo>
                  <a:pt x="3460081" y="1371600"/>
                </a:lnTo>
                <a:lnTo>
                  <a:pt x="3497533" y="1333500"/>
                </a:lnTo>
                <a:lnTo>
                  <a:pt x="3535827" y="1320800"/>
                </a:lnTo>
                <a:lnTo>
                  <a:pt x="3574719" y="1295400"/>
                </a:lnTo>
                <a:lnTo>
                  <a:pt x="3653315" y="1270000"/>
                </a:lnTo>
                <a:lnTo>
                  <a:pt x="5168817" y="1270000"/>
                </a:lnTo>
                <a:lnTo>
                  <a:pt x="5151370" y="1206500"/>
                </a:lnTo>
                <a:lnTo>
                  <a:pt x="5129446" y="1143000"/>
                </a:lnTo>
                <a:lnTo>
                  <a:pt x="5106572" y="1079500"/>
                </a:lnTo>
                <a:lnTo>
                  <a:pt x="5082788" y="1003300"/>
                </a:lnTo>
                <a:lnTo>
                  <a:pt x="5058132" y="939800"/>
                </a:lnTo>
                <a:lnTo>
                  <a:pt x="5032643" y="889000"/>
                </a:lnTo>
                <a:lnTo>
                  <a:pt x="5006360" y="825500"/>
                </a:lnTo>
                <a:lnTo>
                  <a:pt x="4979322" y="774700"/>
                </a:lnTo>
                <a:lnTo>
                  <a:pt x="4951567" y="723900"/>
                </a:lnTo>
                <a:lnTo>
                  <a:pt x="4923133" y="673100"/>
                </a:lnTo>
                <a:lnTo>
                  <a:pt x="4894061" y="622300"/>
                </a:lnTo>
                <a:lnTo>
                  <a:pt x="4864388" y="571500"/>
                </a:lnTo>
                <a:lnTo>
                  <a:pt x="4834153" y="533400"/>
                </a:lnTo>
                <a:lnTo>
                  <a:pt x="4803395" y="495300"/>
                </a:lnTo>
                <a:lnTo>
                  <a:pt x="4772152" y="457200"/>
                </a:lnTo>
                <a:lnTo>
                  <a:pt x="4740464" y="419100"/>
                </a:lnTo>
                <a:lnTo>
                  <a:pt x="4708369" y="381000"/>
                </a:lnTo>
                <a:lnTo>
                  <a:pt x="4675906" y="342900"/>
                </a:lnTo>
                <a:lnTo>
                  <a:pt x="4610030" y="292100"/>
                </a:lnTo>
                <a:lnTo>
                  <a:pt x="4576694" y="254000"/>
                </a:lnTo>
                <a:lnTo>
                  <a:pt x="4509422" y="203200"/>
                </a:lnTo>
                <a:lnTo>
                  <a:pt x="4475562" y="190500"/>
                </a:lnTo>
                <a:lnTo>
                  <a:pt x="4407591" y="139700"/>
                </a:lnTo>
                <a:lnTo>
                  <a:pt x="4339541" y="114300"/>
                </a:lnTo>
                <a:lnTo>
                  <a:pt x="4305584" y="88900"/>
                </a:lnTo>
                <a:lnTo>
                  <a:pt x="4204445" y="50800"/>
                </a:lnTo>
                <a:lnTo>
                  <a:pt x="4171106" y="50800"/>
                </a:lnTo>
                <a:lnTo>
                  <a:pt x="4105220" y="25400"/>
                </a:lnTo>
                <a:close/>
              </a:path>
              <a:path w="7486015" h="3695700">
                <a:moveTo>
                  <a:pt x="5168817" y="1270000"/>
                </a:moveTo>
                <a:lnTo>
                  <a:pt x="3769564" y="1270000"/>
                </a:lnTo>
                <a:lnTo>
                  <a:pt x="3806894" y="1282700"/>
                </a:lnTo>
                <a:lnTo>
                  <a:pt x="3843106" y="1308100"/>
                </a:lnTo>
                <a:lnTo>
                  <a:pt x="3877954" y="1346200"/>
                </a:lnTo>
                <a:lnTo>
                  <a:pt x="3907705" y="1384300"/>
                </a:lnTo>
                <a:lnTo>
                  <a:pt x="3934587" y="1422400"/>
                </a:lnTo>
                <a:lnTo>
                  <a:pt x="3958797" y="1460500"/>
                </a:lnTo>
                <a:lnTo>
                  <a:pt x="3980532" y="1498600"/>
                </a:lnTo>
                <a:lnTo>
                  <a:pt x="3999990" y="1549400"/>
                </a:lnTo>
                <a:lnTo>
                  <a:pt x="4017365" y="1600200"/>
                </a:lnTo>
                <a:lnTo>
                  <a:pt x="4032857" y="1638300"/>
                </a:lnTo>
                <a:lnTo>
                  <a:pt x="4046661" y="1689100"/>
                </a:lnTo>
                <a:lnTo>
                  <a:pt x="4058974" y="1739900"/>
                </a:lnTo>
                <a:lnTo>
                  <a:pt x="4069994" y="1790700"/>
                </a:lnTo>
                <a:lnTo>
                  <a:pt x="4079917" y="1841500"/>
                </a:lnTo>
                <a:lnTo>
                  <a:pt x="4088940" y="1892300"/>
                </a:lnTo>
                <a:lnTo>
                  <a:pt x="4097259" y="1943100"/>
                </a:lnTo>
                <a:lnTo>
                  <a:pt x="4105073" y="1981200"/>
                </a:lnTo>
                <a:lnTo>
                  <a:pt x="4112577" y="2032000"/>
                </a:lnTo>
                <a:lnTo>
                  <a:pt x="4119969" y="2082800"/>
                </a:lnTo>
                <a:lnTo>
                  <a:pt x="4127445" y="2120900"/>
                </a:lnTo>
                <a:lnTo>
                  <a:pt x="4136393" y="2171700"/>
                </a:lnTo>
                <a:lnTo>
                  <a:pt x="4145556" y="2222500"/>
                </a:lnTo>
                <a:lnTo>
                  <a:pt x="4154977" y="2273300"/>
                </a:lnTo>
                <a:lnTo>
                  <a:pt x="4164696" y="2324100"/>
                </a:lnTo>
                <a:lnTo>
                  <a:pt x="4174755" y="2374900"/>
                </a:lnTo>
                <a:lnTo>
                  <a:pt x="4185194" y="2425700"/>
                </a:lnTo>
                <a:lnTo>
                  <a:pt x="4196055" y="2476500"/>
                </a:lnTo>
                <a:lnTo>
                  <a:pt x="4207378" y="2527300"/>
                </a:lnTo>
                <a:lnTo>
                  <a:pt x="4219205" y="2578100"/>
                </a:lnTo>
                <a:lnTo>
                  <a:pt x="4231578" y="2628900"/>
                </a:lnTo>
                <a:lnTo>
                  <a:pt x="4244536" y="2667000"/>
                </a:lnTo>
                <a:lnTo>
                  <a:pt x="4258122" y="2717800"/>
                </a:lnTo>
                <a:lnTo>
                  <a:pt x="4272376" y="2768600"/>
                </a:lnTo>
                <a:lnTo>
                  <a:pt x="4287339" y="2819400"/>
                </a:lnTo>
                <a:lnTo>
                  <a:pt x="4303052" y="2870200"/>
                </a:lnTo>
                <a:lnTo>
                  <a:pt x="4319557" y="2921000"/>
                </a:lnTo>
                <a:lnTo>
                  <a:pt x="4336895" y="2959100"/>
                </a:lnTo>
                <a:lnTo>
                  <a:pt x="4355106" y="3009900"/>
                </a:lnTo>
                <a:lnTo>
                  <a:pt x="4374233" y="3060700"/>
                </a:lnTo>
                <a:lnTo>
                  <a:pt x="4394315" y="3098800"/>
                </a:lnTo>
                <a:lnTo>
                  <a:pt x="4415394" y="3149600"/>
                </a:lnTo>
                <a:lnTo>
                  <a:pt x="4437511" y="3200400"/>
                </a:lnTo>
                <a:lnTo>
                  <a:pt x="4460708" y="3238500"/>
                </a:lnTo>
                <a:lnTo>
                  <a:pt x="4485025" y="3289300"/>
                </a:lnTo>
                <a:lnTo>
                  <a:pt x="4510503" y="3340100"/>
                </a:lnTo>
                <a:lnTo>
                  <a:pt x="4535678" y="3378200"/>
                </a:lnTo>
                <a:lnTo>
                  <a:pt x="4561740" y="3416300"/>
                </a:lnTo>
                <a:lnTo>
                  <a:pt x="4588705" y="3467100"/>
                </a:lnTo>
                <a:lnTo>
                  <a:pt x="4616592" y="3505200"/>
                </a:lnTo>
                <a:lnTo>
                  <a:pt x="4645418" y="3543300"/>
                </a:lnTo>
                <a:lnTo>
                  <a:pt x="4675200" y="3581400"/>
                </a:lnTo>
                <a:lnTo>
                  <a:pt x="4705957" y="3619500"/>
                </a:lnTo>
                <a:lnTo>
                  <a:pt x="4737704" y="3657600"/>
                </a:lnTo>
                <a:lnTo>
                  <a:pt x="4770461" y="3695700"/>
                </a:lnTo>
                <a:lnTo>
                  <a:pt x="6702425" y="3695700"/>
                </a:lnTo>
                <a:lnTo>
                  <a:pt x="6744491" y="3657600"/>
                </a:lnTo>
                <a:lnTo>
                  <a:pt x="6787105" y="3619500"/>
                </a:lnTo>
                <a:lnTo>
                  <a:pt x="6873810" y="3543300"/>
                </a:lnTo>
                <a:lnTo>
                  <a:pt x="6962195" y="3467100"/>
                </a:lnTo>
                <a:lnTo>
                  <a:pt x="7006910" y="3416300"/>
                </a:lnTo>
                <a:lnTo>
                  <a:pt x="7051916" y="3378200"/>
                </a:lnTo>
                <a:lnTo>
                  <a:pt x="7097171" y="3327400"/>
                </a:lnTo>
                <a:lnTo>
                  <a:pt x="7142632" y="3289300"/>
                </a:lnTo>
                <a:lnTo>
                  <a:pt x="7233997" y="3187700"/>
                </a:lnTo>
                <a:lnTo>
                  <a:pt x="7279815" y="3149600"/>
                </a:lnTo>
                <a:lnTo>
                  <a:pt x="7462998" y="2946400"/>
                </a:lnTo>
                <a:lnTo>
                  <a:pt x="7485580" y="2921000"/>
                </a:lnTo>
                <a:lnTo>
                  <a:pt x="7485580" y="2832100"/>
                </a:lnTo>
                <a:lnTo>
                  <a:pt x="5776163" y="2832100"/>
                </a:lnTo>
                <a:lnTo>
                  <a:pt x="5753477" y="2819400"/>
                </a:lnTo>
                <a:lnTo>
                  <a:pt x="5731437" y="2819400"/>
                </a:lnTo>
                <a:lnTo>
                  <a:pt x="5710032" y="2806700"/>
                </a:lnTo>
                <a:lnTo>
                  <a:pt x="5689249" y="2794000"/>
                </a:lnTo>
                <a:lnTo>
                  <a:pt x="5669077" y="2781300"/>
                </a:lnTo>
                <a:lnTo>
                  <a:pt x="5649505" y="2755900"/>
                </a:lnTo>
                <a:lnTo>
                  <a:pt x="5630520" y="2743200"/>
                </a:lnTo>
                <a:lnTo>
                  <a:pt x="5594267" y="2692400"/>
                </a:lnTo>
                <a:lnTo>
                  <a:pt x="5560224" y="2641600"/>
                </a:lnTo>
                <a:lnTo>
                  <a:pt x="5528297" y="2590800"/>
                </a:lnTo>
                <a:lnTo>
                  <a:pt x="5513098" y="2552700"/>
                </a:lnTo>
                <a:lnTo>
                  <a:pt x="5498394" y="2527300"/>
                </a:lnTo>
                <a:lnTo>
                  <a:pt x="5484172" y="2489200"/>
                </a:lnTo>
                <a:lnTo>
                  <a:pt x="5470420" y="2463800"/>
                </a:lnTo>
                <a:lnTo>
                  <a:pt x="5457128" y="2425700"/>
                </a:lnTo>
                <a:lnTo>
                  <a:pt x="5444282" y="2387600"/>
                </a:lnTo>
                <a:lnTo>
                  <a:pt x="5431873" y="2349500"/>
                </a:lnTo>
                <a:lnTo>
                  <a:pt x="5419887" y="2311400"/>
                </a:lnTo>
                <a:lnTo>
                  <a:pt x="5408313" y="2286000"/>
                </a:lnTo>
                <a:lnTo>
                  <a:pt x="5397141" y="2247900"/>
                </a:lnTo>
                <a:lnTo>
                  <a:pt x="5386356" y="2209800"/>
                </a:lnTo>
                <a:lnTo>
                  <a:pt x="5375949" y="2171700"/>
                </a:lnTo>
                <a:lnTo>
                  <a:pt x="5365908" y="2133600"/>
                </a:lnTo>
                <a:lnTo>
                  <a:pt x="5356220" y="2095500"/>
                </a:lnTo>
                <a:lnTo>
                  <a:pt x="5346874" y="2057400"/>
                </a:lnTo>
                <a:lnTo>
                  <a:pt x="5337859" y="2019300"/>
                </a:lnTo>
                <a:lnTo>
                  <a:pt x="5329162" y="1981200"/>
                </a:lnTo>
                <a:lnTo>
                  <a:pt x="5320773" y="1943100"/>
                </a:lnTo>
                <a:lnTo>
                  <a:pt x="5312678" y="1905000"/>
                </a:lnTo>
                <a:lnTo>
                  <a:pt x="5304867" y="1879600"/>
                </a:lnTo>
                <a:lnTo>
                  <a:pt x="5297328" y="1841500"/>
                </a:lnTo>
                <a:lnTo>
                  <a:pt x="5290049" y="1803400"/>
                </a:lnTo>
                <a:lnTo>
                  <a:pt x="5276226" y="1739900"/>
                </a:lnTo>
                <a:lnTo>
                  <a:pt x="5269657" y="1714500"/>
                </a:lnTo>
                <a:lnTo>
                  <a:pt x="5263302" y="1689100"/>
                </a:lnTo>
                <a:lnTo>
                  <a:pt x="5257149" y="1651000"/>
                </a:lnTo>
                <a:lnTo>
                  <a:pt x="5251186" y="1625600"/>
                </a:lnTo>
                <a:lnTo>
                  <a:pt x="5245401" y="1600200"/>
                </a:lnTo>
                <a:lnTo>
                  <a:pt x="5228803" y="1524000"/>
                </a:lnTo>
                <a:lnTo>
                  <a:pt x="5211062" y="1435100"/>
                </a:lnTo>
                <a:lnTo>
                  <a:pt x="5192217" y="1358900"/>
                </a:lnTo>
                <a:lnTo>
                  <a:pt x="5172307" y="1282700"/>
                </a:lnTo>
                <a:lnTo>
                  <a:pt x="5168817" y="1270000"/>
                </a:lnTo>
                <a:close/>
              </a:path>
              <a:path w="7486015" h="3695700">
                <a:moveTo>
                  <a:pt x="7485580" y="965200"/>
                </a:moveTo>
                <a:lnTo>
                  <a:pt x="7448255" y="1016000"/>
                </a:lnTo>
                <a:lnTo>
                  <a:pt x="7415070" y="1054100"/>
                </a:lnTo>
                <a:lnTo>
                  <a:pt x="7382069" y="1104900"/>
                </a:lnTo>
                <a:lnTo>
                  <a:pt x="7316648" y="1181100"/>
                </a:lnTo>
                <a:lnTo>
                  <a:pt x="7284242" y="1231900"/>
                </a:lnTo>
                <a:lnTo>
                  <a:pt x="7220075" y="1308100"/>
                </a:lnTo>
                <a:lnTo>
                  <a:pt x="7156813" y="1384300"/>
                </a:lnTo>
                <a:lnTo>
                  <a:pt x="7094515" y="1460500"/>
                </a:lnTo>
                <a:lnTo>
                  <a:pt x="7063744" y="1498600"/>
                </a:lnTo>
                <a:lnTo>
                  <a:pt x="7033235" y="1536700"/>
                </a:lnTo>
                <a:lnTo>
                  <a:pt x="7002995" y="1574800"/>
                </a:lnTo>
                <a:lnTo>
                  <a:pt x="6973030" y="1612900"/>
                </a:lnTo>
                <a:lnTo>
                  <a:pt x="6943349" y="1651000"/>
                </a:lnTo>
                <a:lnTo>
                  <a:pt x="6913957" y="1689100"/>
                </a:lnTo>
                <a:lnTo>
                  <a:pt x="6884862" y="1727200"/>
                </a:lnTo>
                <a:lnTo>
                  <a:pt x="6856072" y="1765300"/>
                </a:lnTo>
                <a:lnTo>
                  <a:pt x="6827592" y="1803400"/>
                </a:lnTo>
                <a:lnTo>
                  <a:pt x="6799430" y="1828800"/>
                </a:lnTo>
                <a:lnTo>
                  <a:pt x="6771594" y="1866900"/>
                </a:lnTo>
                <a:lnTo>
                  <a:pt x="6744090" y="1905000"/>
                </a:lnTo>
                <a:lnTo>
                  <a:pt x="6716924" y="1943100"/>
                </a:lnTo>
                <a:lnTo>
                  <a:pt x="6690106" y="1968500"/>
                </a:lnTo>
                <a:lnTo>
                  <a:pt x="6663640" y="2006600"/>
                </a:lnTo>
                <a:lnTo>
                  <a:pt x="6637535" y="2032000"/>
                </a:lnTo>
                <a:lnTo>
                  <a:pt x="6611797" y="2070100"/>
                </a:lnTo>
                <a:lnTo>
                  <a:pt x="6586433" y="2095500"/>
                </a:lnTo>
                <a:lnTo>
                  <a:pt x="6561451" y="2133600"/>
                </a:lnTo>
                <a:lnTo>
                  <a:pt x="6536857" y="2159000"/>
                </a:lnTo>
                <a:lnTo>
                  <a:pt x="6512659" y="2184400"/>
                </a:lnTo>
                <a:lnTo>
                  <a:pt x="6488864" y="2222500"/>
                </a:lnTo>
                <a:lnTo>
                  <a:pt x="6465478" y="2247900"/>
                </a:lnTo>
                <a:lnTo>
                  <a:pt x="6419963" y="2298700"/>
                </a:lnTo>
                <a:lnTo>
                  <a:pt x="6376171" y="2349500"/>
                </a:lnTo>
                <a:lnTo>
                  <a:pt x="6334159" y="2400300"/>
                </a:lnTo>
                <a:lnTo>
                  <a:pt x="6293982" y="2451100"/>
                </a:lnTo>
                <a:lnTo>
                  <a:pt x="6255697" y="2501900"/>
                </a:lnTo>
                <a:lnTo>
                  <a:pt x="6237281" y="2514600"/>
                </a:lnTo>
                <a:lnTo>
                  <a:pt x="6219360" y="2540000"/>
                </a:lnTo>
                <a:lnTo>
                  <a:pt x="6201940" y="2565400"/>
                </a:lnTo>
                <a:lnTo>
                  <a:pt x="6168158" y="2603500"/>
                </a:lnTo>
                <a:lnTo>
                  <a:pt x="6135199" y="2641600"/>
                </a:lnTo>
                <a:lnTo>
                  <a:pt x="6103049" y="2679700"/>
                </a:lnTo>
                <a:lnTo>
                  <a:pt x="6071698" y="2705100"/>
                </a:lnTo>
                <a:lnTo>
                  <a:pt x="6041132" y="2730500"/>
                </a:lnTo>
                <a:lnTo>
                  <a:pt x="6011342" y="2755900"/>
                </a:lnTo>
                <a:lnTo>
                  <a:pt x="5982315" y="2781300"/>
                </a:lnTo>
                <a:lnTo>
                  <a:pt x="5954039" y="2794000"/>
                </a:lnTo>
                <a:lnTo>
                  <a:pt x="5926503" y="2806700"/>
                </a:lnTo>
                <a:lnTo>
                  <a:pt x="5899694" y="2819400"/>
                </a:lnTo>
                <a:lnTo>
                  <a:pt x="5873602" y="2832100"/>
                </a:lnTo>
                <a:lnTo>
                  <a:pt x="7485580" y="2832100"/>
                </a:lnTo>
                <a:lnTo>
                  <a:pt x="7485580" y="965200"/>
                </a:lnTo>
                <a:close/>
              </a:path>
              <a:path w="7486015" h="3695700">
                <a:moveTo>
                  <a:pt x="4040651" y="12700"/>
                </a:moveTo>
                <a:lnTo>
                  <a:pt x="3552082" y="12700"/>
                </a:lnTo>
                <a:lnTo>
                  <a:pt x="3535466" y="25400"/>
                </a:lnTo>
                <a:lnTo>
                  <a:pt x="4072752" y="25400"/>
                </a:lnTo>
                <a:lnTo>
                  <a:pt x="4040651" y="12700"/>
                </a:lnTo>
                <a:close/>
              </a:path>
              <a:path w="7486015" h="3695700">
                <a:moveTo>
                  <a:pt x="3946940" y="0"/>
                </a:moveTo>
                <a:lnTo>
                  <a:pt x="3651521" y="0"/>
                </a:lnTo>
                <a:lnTo>
                  <a:pt x="3629581" y="12700"/>
                </a:lnTo>
                <a:lnTo>
                  <a:pt x="3977706" y="12700"/>
                </a:lnTo>
                <a:lnTo>
                  <a:pt x="3946940" y="0"/>
                </a:lnTo>
                <a:close/>
              </a:path>
            </a:pathLst>
          </a:custGeom>
          <a:solidFill>
            <a:srgbClr val="00B1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376478" y="9806903"/>
            <a:ext cx="12084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4105" algn="l"/>
              </a:tabLst>
            </a:pP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M</a:t>
            </a:r>
            <a:r>
              <a:rPr dirty="0" sz="120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A</a:t>
            </a:r>
            <a:r>
              <a:rPr dirty="0" sz="120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K</a:t>
            </a:r>
            <a:r>
              <a:rPr dirty="0" sz="120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I</a:t>
            </a:r>
            <a:r>
              <a:rPr dirty="0" sz="120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N</a:t>
            </a:r>
            <a:r>
              <a:rPr dirty="0" sz="1200" b="1">
                <a:solidFill>
                  <a:srgbClr val="FFFFFF"/>
                </a:solidFill>
                <a:latin typeface="OpenSans-Semibold"/>
                <a:cs typeface="OpenSans-Semibold"/>
              </a:rPr>
              <a:t> G	A</a:t>
            </a:r>
            <a:endParaRPr sz="1200">
              <a:latin typeface="OpenSans-Semibold"/>
              <a:cs typeface="OpenSans-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20684" y="9806903"/>
            <a:ext cx="15246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D</a:t>
            </a:r>
            <a:r>
              <a:rPr dirty="0" sz="1200" spc="-1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I</a:t>
            </a:r>
            <a:r>
              <a:rPr dirty="0" sz="1200" spc="-1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F</a:t>
            </a:r>
            <a:r>
              <a:rPr dirty="0" sz="1200" spc="-1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F</a:t>
            </a:r>
            <a:r>
              <a:rPr dirty="0" sz="1200" spc="-1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E</a:t>
            </a:r>
            <a:r>
              <a:rPr dirty="0" sz="1200" spc="-1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R</a:t>
            </a:r>
            <a:r>
              <a:rPr dirty="0" sz="1200" spc="-5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E</a:t>
            </a:r>
            <a:r>
              <a:rPr dirty="0" sz="1200" spc="-1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N</a:t>
            </a:r>
            <a:r>
              <a:rPr dirty="0" sz="1200" spc="-1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spc="165" b="1">
                <a:solidFill>
                  <a:srgbClr val="FFFFFF"/>
                </a:solidFill>
                <a:latin typeface="OpenSans-Semibold"/>
                <a:cs typeface="OpenSans-Semibold"/>
              </a:rPr>
              <a:t>C</a:t>
            </a:r>
            <a:r>
              <a:rPr dirty="0" sz="1200" spc="-10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OpenSans-Semibold"/>
                <a:cs typeface="OpenSans-Semibold"/>
              </a:rPr>
              <a:t>E </a:t>
            </a:r>
            <a:r>
              <a:rPr dirty="0" sz="1200" spc="-145" b="1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endParaRPr sz="1200">
              <a:latin typeface="OpenSans-Semibold"/>
              <a:cs typeface="OpenSans-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9209" y="5686983"/>
            <a:ext cx="2950791" cy="1968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89107" y="8382783"/>
            <a:ext cx="71120" cy="82550"/>
          </a:xfrm>
          <a:custGeom>
            <a:avLst/>
            <a:gdLst/>
            <a:ahLst/>
            <a:cxnLst/>
            <a:rect l="l" t="t" r="r" b="b"/>
            <a:pathLst>
              <a:path w="71120" h="82550">
                <a:moveTo>
                  <a:pt x="70891" y="0"/>
                </a:moveTo>
                <a:lnTo>
                  <a:pt x="0" y="40970"/>
                </a:lnTo>
                <a:lnTo>
                  <a:pt x="70891" y="81940"/>
                </a:lnTo>
                <a:lnTo>
                  <a:pt x="70891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89096" y="7184359"/>
            <a:ext cx="71120" cy="82550"/>
          </a:xfrm>
          <a:custGeom>
            <a:avLst/>
            <a:gdLst/>
            <a:ahLst/>
            <a:cxnLst/>
            <a:rect l="l" t="t" r="r" b="b"/>
            <a:pathLst>
              <a:path w="71120" h="82550">
                <a:moveTo>
                  <a:pt x="70904" y="0"/>
                </a:moveTo>
                <a:lnTo>
                  <a:pt x="0" y="40970"/>
                </a:lnTo>
                <a:lnTo>
                  <a:pt x="70904" y="81940"/>
                </a:lnTo>
                <a:lnTo>
                  <a:pt x="70904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89107" y="8382783"/>
            <a:ext cx="71120" cy="82550"/>
          </a:xfrm>
          <a:custGeom>
            <a:avLst/>
            <a:gdLst/>
            <a:ahLst/>
            <a:cxnLst/>
            <a:rect l="l" t="t" r="r" b="b"/>
            <a:pathLst>
              <a:path w="71120" h="82550">
                <a:moveTo>
                  <a:pt x="70891" y="0"/>
                </a:moveTo>
                <a:lnTo>
                  <a:pt x="0" y="40970"/>
                </a:lnTo>
                <a:lnTo>
                  <a:pt x="70891" y="81940"/>
                </a:lnTo>
                <a:lnTo>
                  <a:pt x="70891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92799" y="7818053"/>
            <a:ext cx="2096770" cy="1211580"/>
          </a:xfrm>
          <a:custGeom>
            <a:avLst/>
            <a:gdLst/>
            <a:ahLst/>
            <a:cxnLst/>
            <a:rect l="l" t="t" r="r" b="b"/>
            <a:pathLst>
              <a:path w="2096770" h="1211579">
                <a:moveTo>
                  <a:pt x="1048143" y="0"/>
                </a:moveTo>
                <a:lnTo>
                  <a:pt x="0" y="605701"/>
                </a:lnTo>
                <a:lnTo>
                  <a:pt x="1048156" y="1211389"/>
                </a:lnTo>
                <a:lnTo>
                  <a:pt x="2096300" y="605701"/>
                </a:lnTo>
                <a:lnTo>
                  <a:pt x="1048143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92799" y="7818053"/>
            <a:ext cx="2096770" cy="1211580"/>
          </a:xfrm>
          <a:custGeom>
            <a:avLst/>
            <a:gdLst/>
            <a:ahLst/>
            <a:cxnLst/>
            <a:rect l="l" t="t" r="r" b="b"/>
            <a:pathLst>
              <a:path w="2096770" h="1211579">
                <a:moveTo>
                  <a:pt x="1048143" y="0"/>
                </a:moveTo>
                <a:lnTo>
                  <a:pt x="0" y="605701"/>
                </a:lnTo>
                <a:lnTo>
                  <a:pt x="1048156" y="1211389"/>
                </a:lnTo>
                <a:lnTo>
                  <a:pt x="2096300" y="605701"/>
                </a:lnTo>
                <a:lnTo>
                  <a:pt x="1048143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1395" y="6828929"/>
            <a:ext cx="5195570" cy="3863340"/>
          </a:xfrm>
          <a:custGeom>
            <a:avLst/>
            <a:gdLst/>
            <a:ahLst/>
            <a:cxnLst/>
            <a:rect l="l" t="t" r="r" b="b"/>
            <a:pathLst>
              <a:path w="5195570" h="3863340">
                <a:moveTo>
                  <a:pt x="2597759" y="0"/>
                </a:moveTo>
                <a:lnTo>
                  <a:pt x="2549502" y="439"/>
                </a:lnTo>
                <a:lnTo>
                  <a:pt x="2501459" y="1751"/>
                </a:lnTo>
                <a:lnTo>
                  <a:pt x="2453637" y="3930"/>
                </a:lnTo>
                <a:lnTo>
                  <a:pt x="2406043" y="6966"/>
                </a:lnTo>
                <a:lnTo>
                  <a:pt x="2358685" y="10854"/>
                </a:lnTo>
                <a:lnTo>
                  <a:pt x="2311571" y="15584"/>
                </a:lnTo>
                <a:lnTo>
                  <a:pt x="2264708" y="21150"/>
                </a:lnTo>
                <a:lnTo>
                  <a:pt x="2218104" y="27544"/>
                </a:lnTo>
                <a:lnTo>
                  <a:pt x="2171767" y="34758"/>
                </a:lnTo>
                <a:lnTo>
                  <a:pt x="2125703" y="42785"/>
                </a:lnTo>
                <a:lnTo>
                  <a:pt x="2079922" y="51616"/>
                </a:lnTo>
                <a:lnTo>
                  <a:pt x="2034429" y="61246"/>
                </a:lnTo>
                <a:lnTo>
                  <a:pt x="1989233" y="71665"/>
                </a:lnTo>
                <a:lnTo>
                  <a:pt x="1944342" y="82867"/>
                </a:lnTo>
                <a:lnTo>
                  <a:pt x="1899763" y="94843"/>
                </a:lnTo>
                <a:lnTo>
                  <a:pt x="1855503" y="107587"/>
                </a:lnTo>
                <a:lnTo>
                  <a:pt x="1811570" y="121090"/>
                </a:lnTo>
                <a:lnTo>
                  <a:pt x="1767972" y="135346"/>
                </a:lnTo>
                <a:lnTo>
                  <a:pt x="1724717" y="150345"/>
                </a:lnTo>
                <a:lnTo>
                  <a:pt x="1681811" y="166082"/>
                </a:lnTo>
                <a:lnTo>
                  <a:pt x="1639263" y="182548"/>
                </a:lnTo>
                <a:lnTo>
                  <a:pt x="1597080" y="199735"/>
                </a:lnTo>
                <a:lnTo>
                  <a:pt x="1555270" y="217637"/>
                </a:lnTo>
                <a:lnTo>
                  <a:pt x="1513840" y="236245"/>
                </a:lnTo>
                <a:lnTo>
                  <a:pt x="1472798" y="255552"/>
                </a:lnTo>
                <a:lnTo>
                  <a:pt x="1432151" y="275550"/>
                </a:lnTo>
                <a:lnTo>
                  <a:pt x="1391907" y="296232"/>
                </a:lnTo>
                <a:lnTo>
                  <a:pt x="1352074" y="317590"/>
                </a:lnTo>
                <a:lnTo>
                  <a:pt x="1312659" y="339617"/>
                </a:lnTo>
                <a:lnTo>
                  <a:pt x="1273670" y="362305"/>
                </a:lnTo>
                <a:lnTo>
                  <a:pt x="1235114" y="385646"/>
                </a:lnTo>
                <a:lnTo>
                  <a:pt x="1196999" y="409633"/>
                </a:lnTo>
                <a:lnTo>
                  <a:pt x="1159333" y="434258"/>
                </a:lnTo>
                <a:lnTo>
                  <a:pt x="1122123" y="459514"/>
                </a:lnTo>
                <a:lnTo>
                  <a:pt x="1085377" y="485392"/>
                </a:lnTo>
                <a:lnTo>
                  <a:pt x="1049102" y="511887"/>
                </a:lnTo>
                <a:lnTo>
                  <a:pt x="1013305" y="538989"/>
                </a:lnTo>
                <a:lnTo>
                  <a:pt x="977996" y="566691"/>
                </a:lnTo>
                <a:lnTo>
                  <a:pt x="943180" y="594986"/>
                </a:lnTo>
                <a:lnTo>
                  <a:pt x="908866" y="623866"/>
                </a:lnTo>
                <a:lnTo>
                  <a:pt x="875061" y="653324"/>
                </a:lnTo>
                <a:lnTo>
                  <a:pt x="841773" y="683352"/>
                </a:lnTo>
                <a:lnTo>
                  <a:pt x="809010" y="713942"/>
                </a:lnTo>
                <a:lnTo>
                  <a:pt x="776778" y="745086"/>
                </a:lnTo>
                <a:lnTo>
                  <a:pt x="745086" y="776778"/>
                </a:lnTo>
                <a:lnTo>
                  <a:pt x="713942" y="809010"/>
                </a:lnTo>
                <a:lnTo>
                  <a:pt x="683352" y="841773"/>
                </a:lnTo>
                <a:lnTo>
                  <a:pt x="653324" y="875061"/>
                </a:lnTo>
                <a:lnTo>
                  <a:pt x="623866" y="908866"/>
                </a:lnTo>
                <a:lnTo>
                  <a:pt x="594986" y="943180"/>
                </a:lnTo>
                <a:lnTo>
                  <a:pt x="566691" y="977996"/>
                </a:lnTo>
                <a:lnTo>
                  <a:pt x="538989" y="1013305"/>
                </a:lnTo>
                <a:lnTo>
                  <a:pt x="511887" y="1049102"/>
                </a:lnTo>
                <a:lnTo>
                  <a:pt x="485392" y="1085377"/>
                </a:lnTo>
                <a:lnTo>
                  <a:pt x="459514" y="1122123"/>
                </a:lnTo>
                <a:lnTo>
                  <a:pt x="434258" y="1159333"/>
                </a:lnTo>
                <a:lnTo>
                  <a:pt x="409633" y="1196999"/>
                </a:lnTo>
                <a:lnTo>
                  <a:pt x="385646" y="1235114"/>
                </a:lnTo>
                <a:lnTo>
                  <a:pt x="362305" y="1273670"/>
                </a:lnTo>
                <a:lnTo>
                  <a:pt x="339617" y="1312659"/>
                </a:lnTo>
                <a:lnTo>
                  <a:pt x="317590" y="1352074"/>
                </a:lnTo>
                <a:lnTo>
                  <a:pt x="296232" y="1391907"/>
                </a:lnTo>
                <a:lnTo>
                  <a:pt x="275550" y="1432151"/>
                </a:lnTo>
                <a:lnTo>
                  <a:pt x="255552" y="1472798"/>
                </a:lnTo>
                <a:lnTo>
                  <a:pt x="236245" y="1513840"/>
                </a:lnTo>
                <a:lnTo>
                  <a:pt x="217637" y="1555270"/>
                </a:lnTo>
                <a:lnTo>
                  <a:pt x="199735" y="1597080"/>
                </a:lnTo>
                <a:lnTo>
                  <a:pt x="182548" y="1639263"/>
                </a:lnTo>
                <a:lnTo>
                  <a:pt x="166082" y="1681811"/>
                </a:lnTo>
                <a:lnTo>
                  <a:pt x="150345" y="1724717"/>
                </a:lnTo>
                <a:lnTo>
                  <a:pt x="135346" y="1767972"/>
                </a:lnTo>
                <a:lnTo>
                  <a:pt x="121090" y="1811570"/>
                </a:lnTo>
                <a:lnTo>
                  <a:pt x="107587" y="1855503"/>
                </a:lnTo>
                <a:lnTo>
                  <a:pt x="94843" y="1899763"/>
                </a:lnTo>
                <a:lnTo>
                  <a:pt x="82867" y="1944342"/>
                </a:lnTo>
                <a:lnTo>
                  <a:pt x="71665" y="1989233"/>
                </a:lnTo>
                <a:lnTo>
                  <a:pt x="61246" y="2034429"/>
                </a:lnTo>
                <a:lnTo>
                  <a:pt x="51616" y="2079922"/>
                </a:lnTo>
                <a:lnTo>
                  <a:pt x="42785" y="2125703"/>
                </a:lnTo>
                <a:lnTo>
                  <a:pt x="34758" y="2171767"/>
                </a:lnTo>
                <a:lnTo>
                  <a:pt x="27544" y="2218104"/>
                </a:lnTo>
                <a:lnTo>
                  <a:pt x="21150" y="2264708"/>
                </a:lnTo>
                <a:lnTo>
                  <a:pt x="15584" y="2311571"/>
                </a:lnTo>
                <a:lnTo>
                  <a:pt x="10854" y="2358685"/>
                </a:lnTo>
                <a:lnTo>
                  <a:pt x="6966" y="2406043"/>
                </a:lnTo>
                <a:lnTo>
                  <a:pt x="3930" y="2453637"/>
                </a:lnTo>
                <a:lnTo>
                  <a:pt x="1751" y="2501459"/>
                </a:lnTo>
                <a:lnTo>
                  <a:pt x="439" y="2549502"/>
                </a:lnTo>
                <a:lnTo>
                  <a:pt x="0" y="2597759"/>
                </a:lnTo>
                <a:lnTo>
                  <a:pt x="439" y="2646016"/>
                </a:lnTo>
                <a:lnTo>
                  <a:pt x="1751" y="2694059"/>
                </a:lnTo>
                <a:lnTo>
                  <a:pt x="3930" y="2741882"/>
                </a:lnTo>
                <a:lnTo>
                  <a:pt x="6966" y="2789476"/>
                </a:lnTo>
                <a:lnTo>
                  <a:pt x="10854" y="2836833"/>
                </a:lnTo>
                <a:lnTo>
                  <a:pt x="15584" y="2883947"/>
                </a:lnTo>
                <a:lnTo>
                  <a:pt x="21150" y="2930810"/>
                </a:lnTo>
                <a:lnTo>
                  <a:pt x="27544" y="2977414"/>
                </a:lnTo>
                <a:lnTo>
                  <a:pt x="34758" y="3023752"/>
                </a:lnTo>
                <a:lnTo>
                  <a:pt x="42785" y="3069815"/>
                </a:lnTo>
                <a:lnTo>
                  <a:pt x="51616" y="3115597"/>
                </a:lnTo>
                <a:lnTo>
                  <a:pt x="61246" y="3161089"/>
                </a:lnTo>
                <a:lnTo>
                  <a:pt x="71665" y="3206285"/>
                </a:lnTo>
                <a:lnTo>
                  <a:pt x="82867" y="3251176"/>
                </a:lnTo>
                <a:lnTo>
                  <a:pt x="94843" y="3295756"/>
                </a:lnTo>
                <a:lnTo>
                  <a:pt x="107587" y="3340015"/>
                </a:lnTo>
                <a:lnTo>
                  <a:pt x="121090" y="3383948"/>
                </a:lnTo>
                <a:lnTo>
                  <a:pt x="135346" y="3427546"/>
                </a:lnTo>
                <a:lnTo>
                  <a:pt x="150345" y="3470801"/>
                </a:lnTo>
                <a:lnTo>
                  <a:pt x="166082" y="3513707"/>
                </a:lnTo>
                <a:lnTo>
                  <a:pt x="182548" y="3556255"/>
                </a:lnTo>
                <a:lnTo>
                  <a:pt x="199735" y="3598438"/>
                </a:lnTo>
                <a:lnTo>
                  <a:pt x="217637" y="3640248"/>
                </a:lnTo>
                <a:lnTo>
                  <a:pt x="236245" y="3681678"/>
                </a:lnTo>
                <a:lnTo>
                  <a:pt x="255552" y="3722721"/>
                </a:lnTo>
                <a:lnTo>
                  <a:pt x="275550" y="3763367"/>
                </a:lnTo>
                <a:lnTo>
                  <a:pt x="296232" y="3803611"/>
                </a:lnTo>
                <a:lnTo>
                  <a:pt x="317590" y="3843444"/>
                </a:lnTo>
                <a:lnTo>
                  <a:pt x="328560" y="3863073"/>
                </a:lnTo>
                <a:lnTo>
                  <a:pt x="4866959" y="3863073"/>
                </a:lnTo>
                <a:lnTo>
                  <a:pt x="4899286" y="3803611"/>
                </a:lnTo>
                <a:lnTo>
                  <a:pt x="4919968" y="3763367"/>
                </a:lnTo>
                <a:lnTo>
                  <a:pt x="4939966" y="3722721"/>
                </a:lnTo>
                <a:lnTo>
                  <a:pt x="4959273" y="3681678"/>
                </a:lnTo>
                <a:lnTo>
                  <a:pt x="4977882" y="3640248"/>
                </a:lnTo>
                <a:lnTo>
                  <a:pt x="4995783" y="3598438"/>
                </a:lnTo>
                <a:lnTo>
                  <a:pt x="5012971" y="3556255"/>
                </a:lnTo>
                <a:lnTo>
                  <a:pt x="5029436" y="3513707"/>
                </a:lnTo>
                <a:lnTo>
                  <a:pt x="5045173" y="3470801"/>
                </a:lnTo>
                <a:lnTo>
                  <a:pt x="5060173" y="3427546"/>
                </a:lnTo>
                <a:lnTo>
                  <a:pt x="5074428" y="3383948"/>
                </a:lnTo>
                <a:lnTo>
                  <a:pt x="5087931" y="3340015"/>
                </a:lnTo>
                <a:lnTo>
                  <a:pt x="5100675" y="3295756"/>
                </a:lnTo>
                <a:lnTo>
                  <a:pt x="5112651" y="3251176"/>
                </a:lnTo>
                <a:lnTo>
                  <a:pt x="5123853" y="3206285"/>
                </a:lnTo>
                <a:lnTo>
                  <a:pt x="5134272" y="3161089"/>
                </a:lnTo>
                <a:lnTo>
                  <a:pt x="5143902" y="3115597"/>
                </a:lnTo>
                <a:lnTo>
                  <a:pt x="5152734" y="3069815"/>
                </a:lnTo>
                <a:lnTo>
                  <a:pt x="5160760" y="3023752"/>
                </a:lnTo>
                <a:lnTo>
                  <a:pt x="5167974" y="2977414"/>
                </a:lnTo>
                <a:lnTo>
                  <a:pt x="5174368" y="2930810"/>
                </a:lnTo>
                <a:lnTo>
                  <a:pt x="5179934" y="2883947"/>
                </a:lnTo>
                <a:lnTo>
                  <a:pt x="5184664" y="2836833"/>
                </a:lnTo>
                <a:lnTo>
                  <a:pt x="5188552" y="2789476"/>
                </a:lnTo>
                <a:lnTo>
                  <a:pt x="5191588" y="2741882"/>
                </a:lnTo>
                <a:lnTo>
                  <a:pt x="5193767" y="2694059"/>
                </a:lnTo>
                <a:lnTo>
                  <a:pt x="5195079" y="2646016"/>
                </a:lnTo>
                <a:lnTo>
                  <a:pt x="5195519" y="2597759"/>
                </a:lnTo>
                <a:lnTo>
                  <a:pt x="5195079" y="2549502"/>
                </a:lnTo>
                <a:lnTo>
                  <a:pt x="5193767" y="2501459"/>
                </a:lnTo>
                <a:lnTo>
                  <a:pt x="5191588" y="2453637"/>
                </a:lnTo>
                <a:lnTo>
                  <a:pt x="5188552" y="2406043"/>
                </a:lnTo>
                <a:lnTo>
                  <a:pt x="5184664" y="2358685"/>
                </a:lnTo>
                <a:lnTo>
                  <a:pt x="5179934" y="2311571"/>
                </a:lnTo>
                <a:lnTo>
                  <a:pt x="5174368" y="2264708"/>
                </a:lnTo>
                <a:lnTo>
                  <a:pt x="5167974" y="2218104"/>
                </a:lnTo>
                <a:lnTo>
                  <a:pt x="5160760" y="2171767"/>
                </a:lnTo>
                <a:lnTo>
                  <a:pt x="5152734" y="2125703"/>
                </a:lnTo>
                <a:lnTo>
                  <a:pt x="5143902" y="2079922"/>
                </a:lnTo>
                <a:lnTo>
                  <a:pt x="5134272" y="2034429"/>
                </a:lnTo>
                <a:lnTo>
                  <a:pt x="5123853" y="1989233"/>
                </a:lnTo>
                <a:lnTo>
                  <a:pt x="5112651" y="1944342"/>
                </a:lnTo>
                <a:lnTo>
                  <a:pt x="5100675" y="1899763"/>
                </a:lnTo>
                <a:lnTo>
                  <a:pt x="5087931" y="1855503"/>
                </a:lnTo>
                <a:lnTo>
                  <a:pt x="5074428" y="1811570"/>
                </a:lnTo>
                <a:lnTo>
                  <a:pt x="5060173" y="1767972"/>
                </a:lnTo>
                <a:lnTo>
                  <a:pt x="5045173" y="1724717"/>
                </a:lnTo>
                <a:lnTo>
                  <a:pt x="5029436" y="1681811"/>
                </a:lnTo>
                <a:lnTo>
                  <a:pt x="5012971" y="1639263"/>
                </a:lnTo>
                <a:lnTo>
                  <a:pt x="4995783" y="1597080"/>
                </a:lnTo>
                <a:lnTo>
                  <a:pt x="4977882" y="1555270"/>
                </a:lnTo>
                <a:lnTo>
                  <a:pt x="4959273" y="1513840"/>
                </a:lnTo>
                <a:lnTo>
                  <a:pt x="4939966" y="1472798"/>
                </a:lnTo>
                <a:lnTo>
                  <a:pt x="4919968" y="1432151"/>
                </a:lnTo>
                <a:lnTo>
                  <a:pt x="4899286" y="1391907"/>
                </a:lnTo>
                <a:lnTo>
                  <a:pt x="4877928" y="1352074"/>
                </a:lnTo>
                <a:lnTo>
                  <a:pt x="4855901" y="1312659"/>
                </a:lnTo>
                <a:lnTo>
                  <a:pt x="4833214" y="1273670"/>
                </a:lnTo>
                <a:lnTo>
                  <a:pt x="4809872" y="1235114"/>
                </a:lnTo>
                <a:lnTo>
                  <a:pt x="4785886" y="1196999"/>
                </a:lnTo>
                <a:lnTo>
                  <a:pt x="4761260" y="1159333"/>
                </a:lnTo>
                <a:lnTo>
                  <a:pt x="4736005" y="1122123"/>
                </a:lnTo>
                <a:lnTo>
                  <a:pt x="4710126" y="1085377"/>
                </a:lnTo>
                <a:lnTo>
                  <a:pt x="4683632" y="1049102"/>
                </a:lnTo>
                <a:lnTo>
                  <a:pt x="4656530" y="1013305"/>
                </a:lnTo>
                <a:lnTo>
                  <a:pt x="4628827" y="977996"/>
                </a:lnTo>
                <a:lnTo>
                  <a:pt x="4600532" y="943180"/>
                </a:lnTo>
                <a:lnTo>
                  <a:pt x="4571652" y="908866"/>
                </a:lnTo>
                <a:lnTo>
                  <a:pt x="4542194" y="875061"/>
                </a:lnTo>
                <a:lnTo>
                  <a:pt x="4512167" y="841773"/>
                </a:lnTo>
                <a:lnTo>
                  <a:pt x="4481577" y="809010"/>
                </a:lnTo>
                <a:lnTo>
                  <a:pt x="4450432" y="776778"/>
                </a:lnTo>
                <a:lnTo>
                  <a:pt x="4418740" y="745086"/>
                </a:lnTo>
                <a:lnTo>
                  <a:pt x="4386508" y="713942"/>
                </a:lnTo>
                <a:lnTo>
                  <a:pt x="4353745" y="683352"/>
                </a:lnTo>
                <a:lnTo>
                  <a:pt x="4320457" y="653324"/>
                </a:lnTo>
                <a:lnTo>
                  <a:pt x="4286652" y="623866"/>
                </a:lnTo>
                <a:lnTo>
                  <a:pt x="4252338" y="594986"/>
                </a:lnTo>
                <a:lnTo>
                  <a:pt x="4217523" y="566691"/>
                </a:lnTo>
                <a:lnTo>
                  <a:pt x="4182213" y="538989"/>
                </a:lnTo>
                <a:lnTo>
                  <a:pt x="4146417" y="511887"/>
                </a:lnTo>
                <a:lnTo>
                  <a:pt x="4110142" y="485392"/>
                </a:lnTo>
                <a:lnTo>
                  <a:pt x="4073395" y="459514"/>
                </a:lnTo>
                <a:lnTo>
                  <a:pt x="4036185" y="434258"/>
                </a:lnTo>
                <a:lnTo>
                  <a:pt x="3998519" y="409633"/>
                </a:lnTo>
                <a:lnTo>
                  <a:pt x="3960404" y="385646"/>
                </a:lnTo>
                <a:lnTo>
                  <a:pt x="3921848" y="362305"/>
                </a:lnTo>
                <a:lnTo>
                  <a:pt x="3882859" y="339617"/>
                </a:lnTo>
                <a:lnTo>
                  <a:pt x="3843444" y="317590"/>
                </a:lnTo>
                <a:lnTo>
                  <a:pt x="3803611" y="296232"/>
                </a:lnTo>
                <a:lnTo>
                  <a:pt x="3763367" y="275550"/>
                </a:lnTo>
                <a:lnTo>
                  <a:pt x="3722721" y="255552"/>
                </a:lnTo>
                <a:lnTo>
                  <a:pt x="3681678" y="236245"/>
                </a:lnTo>
                <a:lnTo>
                  <a:pt x="3640248" y="217637"/>
                </a:lnTo>
                <a:lnTo>
                  <a:pt x="3598438" y="199735"/>
                </a:lnTo>
                <a:lnTo>
                  <a:pt x="3556255" y="182548"/>
                </a:lnTo>
                <a:lnTo>
                  <a:pt x="3513707" y="166082"/>
                </a:lnTo>
                <a:lnTo>
                  <a:pt x="3470801" y="150345"/>
                </a:lnTo>
                <a:lnTo>
                  <a:pt x="3427546" y="135346"/>
                </a:lnTo>
                <a:lnTo>
                  <a:pt x="3383948" y="121090"/>
                </a:lnTo>
                <a:lnTo>
                  <a:pt x="3340015" y="107587"/>
                </a:lnTo>
                <a:lnTo>
                  <a:pt x="3295756" y="94843"/>
                </a:lnTo>
                <a:lnTo>
                  <a:pt x="3251176" y="82867"/>
                </a:lnTo>
                <a:lnTo>
                  <a:pt x="3206285" y="71665"/>
                </a:lnTo>
                <a:lnTo>
                  <a:pt x="3161089" y="61246"/>
                </a:lnTo>
                <a:lnTo>
                  <a:pt x="3115597" y="51616"/>
                </a:lnTo>
                <a:lnTo>
                  <a:pt x="3069815" y="42785"/>
                </a:lnTo>
                <a:lnTo>
                  <a:pt x="3023752" y="34758"/>
                </a:lnTo>
                <a:lnTo>
                  <a:pt x="2977414" y="27544"/>
                </a:lnTo>
                <a:lnTo>
                  <a:pt x="2930810" y="21150"/>
                </a:lnTo>
                <a:lnTo>
                  <a:pt x="2883947" y="15584"/>
                </a:lnTo>
                <a:lnTo>
                  <a:pt x="2836833" y="10854"/>
                </a:lnTo>
                <a:lnTo>
                  <a:pt x="2789476" y="6966"/>
                </a:lnTo>
                <a:lnTo>
                  <a:pt x="2741882" y="3930"/>
                </a:lnTo>
                <a:lnTo>
                  <a:pt x="2694059" y="1751"/>
                </a:lnTo>
                <a:lnTo>
                  <a:pt x="2646016" y="439"/>
                </a:lnTo>
                <a:lnTo>
                  <a:pt x="2597759" y="0"/>
                </a:lnTo>
                <a:close/>
              </a:path>
            </a:pathLst>
          </a:custGeom>
          <a:solidFill>
            <a:srgbClr val="00B1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35871" y="6828929"/>
            <a:ext cx="2989580" cy="2597785"/>
          </a:xfrm>
          <a:custGeom>
            <a:avLst/>
            <a:gdLst/>
            <a:ahLst/>
            <a:cxnLst/>
            <a:rect l="l" t="t" r="r" b="b"/>
            <a:pathLst>
              <a:path w="2989579" h="2597784">
                <a:moveTo>
                  <a:pt x="509583" y="1751"/>
                </a:moveTo>
                <a:lnTo>
                  <a:pt x="316983" y="1751"/>
                </a:lnTo>
                <a:lnTo>
                  <a:pt x="269161" y="3930"/>
                </a:lnTo>
                <a:lnTo>
                  <a:pt x="221568" y="6966"/>
                </a:lnTo>
                <a:lnTo>
                  <a:pt x="174210" y="10854"/>
                </a:lnTo>
                <a:lnTo>
                  <a:pt x="127097" y="15584"/>
                </a:lnTo>
                <a:lnTo>
                  <a:pt x="97282" y="86389"/>
                </a:lnTo>
                <a:lnTo>
                  <a:pt x="83235" y="130369"/>
                </a:lnTo>
                <a:lnTo>
                  <a:pt x="70229" y="174804"/>
                </a:lnTo>
                <a:lnTo>
                  <a:pt x="58278" y="219679"/>
                </a:lnTo>
                <a:lnTo>
                  <a:pt x="47399" y="264982"/>
                </a:lnTo>
                <a:lnTo>
                  <a:pt x="37603" y="310696"/>
                </a:lnTo>
                <a:lnTo>
                  <a:pt x="28907" y="356808"/>
                </a:lnTo>
                <a:lnTo>
                  <a:pt x="21323" y="403304"/>
                </a:lnTo>
                <a:lnTo>
                  <a:pt x="14867" y="450168"/>
                </a:lnTo>
                <a:lnTo>
                  <a:pt x="9553" y="497388"/>
                </a:lnTo>
                <a:lnTo>
                  <a:pt x="5395" y="544948"/>
                </a:lnTo>
                <a:lnTo>
                  <a:pt x="2407" y="592835"/>
                </a:lnTo>
                <a:lnTo>
                  <a:pt x="604" y="641033"/>
                </a:lnTo>
                <a:lnTo>
                  <a:pt x="0" y="689529"/>
                </a:lnTo>
                <a:lnTo>
                  <a:pt x="604" y="738026"/>
                </a:lnTo>
                <a:lnTo>
                  <a:pt x="2407" y="786225"/>
                </a:lnTo>
                <a:lnTo>
                  <a:pt x="5395" y="834112"/>
                </a:lnTo>
                <a:lnTo>
                  <a:pt x="9553" y="881673"/>
                </a:lnTo>
                <a:lnTo>
                  <a:pt x="14867" y="928893"/>
                </a:lnTo>
                <a:lnTo>
                  <a:pt x="21323" y="975759"/>
                </a:lnTo>
                <a:lnTo>
                  <a:pt x="28907" y="1022255"/>
                </a:lnTo>
                <a:lnTo>
                  <a:pt x="37603" y="1068367"/>
                </a:lnTo>
                <a:lnTo>
                  <a:pt x="47399" y="1114082"/>
                </a:lnTo>
                <a:lnTo>
                  <a:pt x="58278" y="1159384"/>
                </a:lnTo>
                <a:lnTo>
                  <a:pt x="70229" y="1204261"/>
                </a:lnTo>
                <a:lnTo>
                  <a:pt x="83235" y="1248696"/>
                </a:lnTo>
                <a:lnTo>
                  <a:pt x="97282" y="1292676"/>
                </a:lnTo>
                <a:lnTo>
                  <a:pt x="112357" y="1336187"/>
                </a:lnTo>
                <a:lnTo>
                  <a:pt x="128445" y="1379215"/>
                </a:lnTo>
                <a:lnTo>
                  <a:pt x="145531" y="1421744"/>
                </a:lnTo>
                <a:lnTo>
                  <a:pt x="163602" y="1463761"/>
                </a:lnTo>
                <a:lnTo>
                  <a:pt x="182643" y="1505252"/>
                </a:lnTo>
                <a:lnTo>
                  <a:pt x="202640" y="1546202"/>
                </a:lnTo>
                <a:lnTo>
                  <a:pt x="223578" y="1586596"/>
                </a:lnTo>
                <a:lnTo>
                  <a:pt x="245443" y="1626421"/>
                </a:lnTo>
                <a:lnTo>
                  <a:pt x="268221" y="1665662"/>
                </a:lnTo>
                <a:lnTo>
                  <a:pt x="291898" y="1704305"/>
                </a:lnTo>
                <a:lnTo>
                  <a:pt x="316459" y="1742336"/>
                </a:lnTo>
                <a:lnTo>
                  <a:pt x="341890" y="1779740"/>
                </a:lnTo>
                <a:lnTo>
                  <a:pt x="368176" y="1816503"/>
                </a:lnTo>
                <a:lnTo>
                  <a:pt x="395304" y="1852610"/>
                </a:lnTo>
                <a:lnTo>
                  <a:pt x="423259" y="1888048"/>
                </a:lnTo>
                <a:lnTo>
                  <a:pt x="452026" y="1922802"/>
                </a:lnTo>
                <a:lnTo>
                  <a:pt x="481592" y="1956858"/>
                </a:lnTo>
                <a:lnTo>
                  <a:pt x="511942" y="1990201"/>
                </a:lnTo>
                <a:lnTo>
                  <a:pt x="543062" y="2022818"/>
                </a:lnTo>
                <a:lnTo>
                  <a:pt x="574937" y="2054693"/>
                </a:lnTo>
                <a:lnTo>
                  <a:pt x="607553" y="2085813"/>
                </a:lnTo>
                <a:lnTo>
                  <a:pt x="640897" y="2116163"/>
                </a:lnTo>
                <a:lnTo>
                  <a:pt x="674952" y="2145728"/>
                </a:lnTo>
                <a:lnTo>
                  <a:pt x="709706" y="2174496"/>
                </a:lnTo>
                <a:lnTo>
                  <a:pt x="745144" y="2202451"/>
                </a:lnTo>
                <a:lnTo>
                  <a:pt x="781252" y="2229578"/>
                </a:lnTo>
                <a:lnTo>
                  <a:pt x="818015" y="2255865"/>
                </a:lnTo>
                <a:lnTo>
                  <a:pt x="855419" y="2281296"/>
                </a:lnTo>
                <a:lnTo>
                  <a:pt x="893449" y="2305857"/>
                </a:lnTo>
                <a:lnTo>
                  <a:pt x="932093" y="2329533"/>
                </a:lnTo>
                <a:lnTo>
                  <a:pt x="971334" y="2352311"/>
                </a:lnTo>
                <a:lnTo>
                  <a:pt x="1011159" y="2374177"/>
                </a:lnTo>
                <a:lnTo>
                  <a:pt x="1051553" y="2395115"/>
                </a:lnTo>
                <a:lnTo>
                  <a:pt x="1092503" y="2415112"/>
                </a:lnTo>
                <a:lnTo>
                  <a:pt x="1133993" y="2434153"/>
                </a:lnTo>
                <a:lnTo>
                  <a:pt x="1176011" y="2452223"/>
                </a:lnTo>
                <a:lnTo>
                  <a:pt x="1218540" y="2469310"/>
                </a:lnTo>
                <a:lnTo>
                  <a:pt x="1261567" y="2485398"/>
                </a:lnTo>
                <a:lnTo>
                  <a:pt x="1305078" y="2500473"/>
                </a:lnTo>
                <a:lnTo>
                  <a:pt x="1349059" y="2514520"/>
                </a:lnTo>
                <a:lnTo>
                  <a:pt x="1393494" y="2527526"/>
                </a:lnTo>
                <a:lnTo>
                  <a:pt x="1438370" y="2539476"/>
                </a:lnTo>
                <a:lnTo>
                  <a:pt x="1483673" y="2550356"/>
                </a:lnTo>
                <a:lnTo>
                  <a:pt x="1529388" y="2560152"/>
                </a:lnTo>
                <a:lnTo>
                  <a:pt x="1575500" y="2568848"/>
                </a:lnTo>
                <a:lnTo>
                  <a:pt x="1621996" y="2576431"/>
                </a:lnTo>
                <a:lnTo>
                  <a:pt x="1668861" y="2582887"/>
                </a:lnTo>
                <a:lnTo>
                  <a:pt x="1716082" y="2588202"/>
                </a:lnTo>
                <a:lnTo>
                  <a:pt x="1763642" y="2592360"/>
                </a:lnTo>
                <a:lnTo>
                  <a:pt x="1811530" y="2595348"/>
                </a:lnTo>
                <a:lnTo>
                  <a:pt x="1859729" y="2597151"/>
                </a:lnTo>
                <a:lnTo>
                  <a:pt x="1908225" y="2597755"/>
                </a:lnTo>
                <a:lnTo>
                  <a:pt x="1956722" y="2597151"/>
                </a:lnTo>
                <a:lnTo>
                  <a:pt x="2004921" y="2595348"/>
                </a:lnTo>
                <a:lnTo>
                  <a:pt x="2052808" y="2592360"/>
                </a:lnTo>
                <a:lnTo>
                  <a:pt x="2100369" y="2588202"/>
                </a:lnTo>
                <a:lnTo>
                  <a:pt x="2147589" y="2582887"/>
                </a:lnTo>
                <a:lnTo>
                  <a:pt x="2194454" y="2576431"/>
                </a:lnTo>
                <a:lnTo>
                  <a:pt x="2240950" y="2568848"/>
                </a:lnTo>
                <a:lnTo>
                  <a:pt x="2287063" y="2560152"/>
                </a:lnTo>
                <a:lnTo>
                  <a:pt x="2332778" y="2550356"/>
                </a:lnTo>
                <a:lnTo>
                  <a:pt x="2378080" y="2539476"/>
                </a:lnTo>
                <a:lnTo>
                  <a:pt x="2422956" y="2527526"/>
                </a:lnTo>
                <a:lnTo>
                  <a:pt x="2467392" y="2514520"/>
                </a:lnTo>
                <a:lnTo>
                  <a:pt x="2511372" y="2500473"/>
                </a:lnTo>
                <a:lnTo>
                  <a:pt x="2554883" y="2485398"/>
                </a:lnTo>
                <a:lnTo>
                  <a:pt x="2597911" y="2469310"/>
                </a:lnTo>
                <a:lnTo>
                  <a:pt x="2640440" y="2452223"/>
                </a:lnTo>
                <a:lnTo>
                  <a:pt x="2682457" y="2434153"/>
                </a:lnTo>
                <a:lnTo>
                  <a:pt x="2723948" y="2415112"/>
                </a:lnTo>
                <a:lnTo>
                  <a:pt x="2764897" y="2395115"/>
                </a:lnTo>
                <a:lnTo>
                  <a:pt x="2805292" y="2374177"/>
                </a:lnTo>
                <a:lnTo>
                  <a:pt x="2845117" y="2352311"/>
                </a:lnTo>
                <a:lnTo>
                  <a:pt x="2884358" y="2329533"/>
                </a:lnTo>
                <a:lnTo>
                  <a:pt x="2923001" y="2305857"/>
                </a:lnTo>
                <a:lnTo>
                  <a:pt x="2961032" y="2281296"/>
                </a:lnTo>
                <a:lnTo>
                  <a:pt x="2989511" y="2261933"/>
                </a:lnTo>
                <a:lnTo>
                  <a:pt x="2983498" y="2218104"/>
                </a:lnTo>
                <a:lnTo>
                  <a:pt x="2976284" y="2171767"/>
                </a:lnTo>
                <a:lnTo>
                  <a:pt x="2968257" y="2125703"/>
                </a:lnTo>
                <a:lnTo>
                  <a:pt x="2959425" y="2079922"/>
                </a:lnTo>
                <a:lnTo>
                  <a:pt x="2949796" y="2034429"/>
                </a:lnTo>
                <a:lnTo>
                  <a:pt x="2939377" y="1989233"/>
                </a:lnTo>
                <a:lnTo>
                  <a:pt x="2928175" y="1944342"/>
                </a:lnTo>
                <a:lnTo>
                  <a:pt x="2916199" y="1899763"/>
                </a:lnTo>
                <a:lnTo>
                  <a:pt x="2903455" y="1855503"/>
                </a:lnTo>
                <a:lnTo>
                  <a:pt x="2889952" y="1811570"/>
                </a:lnTo>
                <a:lnTo>
                  <a:pt x="2875696" y="1767972"/>
                </a:lnTo>
                <a:lnTo>
                  <a:pt x="2860697" y="1724717"/>
                </a:lnTo>
                <a:lnTo>
                  <a:pt x="2844960" y="1681811"/>
                </a:lnTo>
                <a:lnTo>
                  <a:pt x="2828494" y="1639263"/>
                </a:lnTo>
                <a:lnTo>
                  <a:pt x="2811307" y="1597080"/>
                </a:lnTo>
                <a:lnTo>
                  <a:pt x="2793405" y="1555270"/>
                </a:lnTo>
                <a:lnTo>
                  <a:pt x="2774797" y="1513840"/>
                </a:lnTo>
                <a:lnTo>
                  <a:pt x="2755490" y="1472798"/>
                </a:lnTo>
                <a:lnTo>
                  <a:pt x="2735492" y="1432151"/>
                </a:lnTo>
                <a:lnTo>
                  <a:pt x="2714810" y="1391907"/>
                </a:lnTo>
                <a:lnTo>
                  <a:pt x="2693452" y="1352074"/>
                </a:lnTo>
                <a:lnTo>
                  <a:pt x="2671425" y="1312659"/>
                </a:lnTo>
                <a:lnTo>
                  <a:pt x="2648737" y="1273670"/>
                </a:lnTo>
                <a:lnTo>
                  <a:pt x="2625396" y="1235114"/>
                </a:lnTo>
                <a:lnTo>
                  <a:pt x="2601409" y="1196999"/>
                </a:lnTo>
                <a:lnTo>
                  <a:pt x="2576784" y="1159333"/>
                </a:lnTo>
                <a:lnTo>
                  <a:pt x="2551528" y="1122123"/>
                </a:lnTo>
                <a:lnTo>
                  <a:pt x="2525650" y="1085377"/>
                </a:lnTo>
                <a:lnTo>
                  <a:pt x="2499155" y="1049102"/>
                </a:lnTo>
                <a:lnTo>
                  <a:pt x="2472053" y="1013305"/>
                </a:lnTo>
                <a:lnTo>
                  <a:pt x="2444351" y="977996"/>
                </a:lnTo>
                <a:lnTo>
                  <a:pt x="2416056" y="943180"/>
                </a:lnTo>
                <a:lnTo>
                  <a:pt x="2387176" y="908866"/>
                </a:lnTo>
                <a:lnTo>
                  <a:pt x="2357718" y="875061"/>
                </a:lnTo>
                <a:lnTo>
                  <a:pt x="2327690" y="841773"/>
                </a:lnTo>
                <a:lnTo>
                  <a:pt x="2297100" y="809010"/>
                </a:lnTo>
                <a:lnTo>
                  <a:pt x="2265955" y="776778"/>
                </a:lnTo>
                <a:lnTo>
                  <a:pt x="2234264" y="745086"/>
                </a:lnTo>
                <a:lnTo>
                  <a:pt x="2202032" y="713942"/>
                </a:lnTo>
                <a:lnTo>
                  <a:pt x="2169269" y="683352"/>
                </a:lnTo>
                <a:lnTo>
                  <a:pt x="2135981" y="653324"/>
                </a:lnTo>
                <a:lnTo>
                  <a:pt x="2102176" y="623866"/>
                </a:lnTo>
                <a:lnTo>
                  <a:pt x="2067862" y="594986"/>
                </a:lnTo>
                <a:lnTo>
                  <a:pt x="2033046" y="566691"/>
                </a:lnTo>
                <a:lnTo>
                  <a:pt x="1997736" y="538989"/>
                </a:lnTo>
                <a:lnTo>
                  <a:pt x="1961940" y="511887"/>
                </a:lnTo>
                <a:lnTo>
                  <a:pt x="1925665" y="485392"/>
                </a:lnTo>
                <a:lnTo>
                  <a:pt x="1888919" y="459514"/>
                </a:lnTo>
                <a:lnTo>
                  <a:pt x="1851709" y="434258"/>
                </a:lnTo>
                <a:lnTo>
                  <a:pt x="1814042" y="409633"/>
                </a:lnTo>
                <a:lnTo>
                  <a:pt x="1775928" y="385646"/>
                </a:lnTo>
                <a:lnTo>
                  <a:pt x="1737372" y="362305"/>
                </a:lnTo>
                <a:lnTo>
                  <a:pt x="1698383" y="339617"/>
                </a:lnTo>
                <a:lnTo>
                  <a:pt x="1658968" y="317590"/>
                </a:lnTo>
                <a:lnTo>
                  <a:pt x="1619135" y="296232"/>
                </a:lnTo>
                <a:lnTo>
                  <a:pt x="1578891" y="275550"/>
                </a:lnTo>
                <a:lnTo>
                  <a:pt x="1538244" y="255552"/>
                </a:lnTo>
                <a:lnTo>
                  <a:pt x="1497202" y="236245"/>
                </a:lnTo>
                <a:lnTo>
                  <a:pt x="1455772" y="217637"/>
                </a:lnTo>
                <a:lnTo>
                  <a:pt x="1413962" y="199735"/>
                </a:lnTo>
                <a:lnTo>
                  <a:pt x="1371779" y="182548"/>
                </a:lnTo>
                <a:lnTo>
                  <a:pt x="1329231" y="166082"/>
                </a:lnTo>
                <a:lnTo>
                  <a:pt x="1286325" y="150345"/>
                </a:lnTo>
                <a:lnTo>
                  <a:pt x="1243069" y="135346"/>
                </a:lnTo>
                <a:lnTo>
                  <a:pt x="1199472" y="121090"/>
                </a:lnTo>
                <a:lnTo>
                  <a:pt x="1155539" y="107587"/>
                </a:lnTo>
                <a:lnTo>
                  <a:pt x="1111279" y="94843"/>
                </a:lnTo>
                <a:lnTo>
                  <a:pt x="1066700" y="82867"/>
                </a:lnTo>
                <a:lnTo>
                  <a:pt x="1021809" y="71665"/>
                </a:lnTo>
                <a:lnTo>
                  <a:pt x="976613" y="61246"/>
                </a:lnTo>
                <a:lnTo>
                  <a:pt x="931120" y="51616"/>
                </a:lnTo>
                <a:lnTo>
                  <a:pt x="885339" y="42785"/>
                </a:lnTo>
                <a:lnTo>
                  <a:pt x="839275" y="34758"/>
                </a:lnTo>
                <a:lnTo>
                  <a:pt x="792938" y="27544"/>
                </a:lnTo>
                <a:lnTo>
                  <a:pt x="746334" y="21150"/>
                </a:lnTo>
                <a:lnTo>
                  <a:pt x="699471" y="15584"/>
                </a:lnTo>
                <a:lnTo>
                  <a:pt x="652357" y="10854"/>
                </a:lnTo>
                <a:lnTo>
                  <a:pt x="604999" y="6966"/>
                </a:lnTo>
                <a:lnTo>
                  <a:pt x="557405" y="3930"/>
                </a:lnTo>
                <a:lnTo>
                  <a:pt x="509583" y="1751"/>
                </a:lnTo>
                <a:close/>
              </a:path>
              <a:path w="2989579" h="2597784">
                <a:moveTo>
                  <a:pt x="461539" y="439"/>
                </a:moveTo>
                <a:lnTo>
                  <a:pt x="365026" y="439"/>
                </a:lnTo>
                <a:lnTo>
                  <a:pt x="316983" y="1751"/>
                </a:lnTo>
                <a:lnTo>
                  <a:pt x="509583" y="1751"/>
                </a:lnTo>
                <a:lnTo>
                  <a:pt x="461539" y="439"/>
                </a:lnTo>
                <a:close/>
              </a:path>
              <a:path w="2989579" h="2597784">
                <a:moveTo>
                  <a:pt x="413283" y="0"/>
                </a:moveTo>
                <a:lnTo>
                  <a:pt x="365026" y="439"/>
                </a:lnTo>
                <a:lnTo>
                  <a:pt x="461539" y="439"/>
                </a:lnTo>
                <a:lnTo>
                  <a:pt x="413283" y="0"/>
                </a:lnTo>
                <a:close/>
              </a:path>
            </a:pathLst>
          </a:custGeom>
          <a:solidFill>
            <a:srgbClr val="054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0001" y="720001"/>
            <a:ext cx="2184400" cy="288290"/>
          </a:xfrm>
          <a:custGeom>
            <a:avLst/>
            <a:gdLst/>
            <a:ahLst/>
            <a:cxnLst/>
            <a:rect l="l" t="t" r="r" b="b"/>
            <a:pathLst>
              <a:path w="2184400" h="288290">
                <a:moveTo>
                  <a:pt x="0" y="287997"/>
                </a:moveTo>
                <a:lnTo>
                  <a:pt x="2184006" y="287997"/>
                </a:lnTo>
                <a:lnTo>
                  <a:pt x="2184006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00B1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27559" y="720001"/>
            <a:ext cx="676910" cy="288290"/>
          </a:xfrm>
          <a:custGeom>
            <a:avLst/>
            <a:gdLst/>
            <a:ahLst/>
            <a:cxnLst/>
            <a:rect l="l" t="t" r="r" b="b"/>
            <a:pathLst>
              <a:path w="676910" h="288290">
                <a:moveTo>
                  <a:pt x="317735" y="0"/>
                </a:moveTo>
                <a:lnTo>
                  <a:pt x="256407" y="0"/>
                </a:lnTo>
                <a:lnTo>
                  <a:pt x="222392" y="14194"/>
                </a:lnTo>
                <a:lnTo>
                  <a:pt x="177760" y="50101"/>
                </a:lnTo>
                <a:lnTo>
                  <a:pt x="133913" y="96209"/>
                </a:lnTo>
                <a:lnTo>
                  <a:pt x="94695" y="144162"/>
                </a:lnTo>
                <a:lnTo>
                  <a:pt x="63950" y="185603"/>
                </a:lnTo>
                <a:lnTo>
                  <a:pt x="0" y="287997"/>
                </a:lnTo>
                <a:lnTo>
                  <a:pt x="103704" y="287997"/>
                </a:lnTo>
                <a:lnTo>
                  <a:pt x="136872" y="242832"/>
                </a:lnTo>
                <a:lnTo>
                  <a:pt x="168332" y="202167"/>
                </a:lnTo>
                <a:lnTo>
                  <a:pt x="197226" y="166793"/>
                </a:lnTo>
                <a:lnTo>
                  <a:pt x="224144" y="135530"/>
                </a:lnTo>
                <a:lnTo>
                  <a:pt x="249676" y="107196"/>
                </a:lnTo>
                <a:lnTo>
                  <a:pt x="278289" y="85790"/>
                </a:lnTo>
                <a:lnTo>
                  <a:pt x="385450" y="85790"/>
                </a:lnTo>
                <a:lnTo>
                  <a:pt x="370185" y="41833"/>
                </a:lnTo>
                <a:lnTo>
                  <a:pt x="337427" y="7031"/>
                </a:lnTo>
                <a:lnTo>
                  <a:pt x="317735" y="0"/>
                </a:lnTo>
                <a:close/>
              </a:path>
              <a:path w="676910" h="288290">
                <a:moveTo>
                  <a:pt x="385450" y="85790"/>
                </a:moveTo>
                <a:lnTo>
                  <a:pt x="278289" y="85790"/>
                </a:lnTo>
                <a:lnTo>
                  <a:pt x="296309" y="92052"/>
                </a:lnTo>
                <a:lnTo>
                  <a:pt x="307164" y="117196"/>
                </a:lnTo>
                <a:lnTo>
                  <a:pt x="314281" y="152435"/>
                </a:lnTo>
                <a:lnTo>
                  <a:pt x="321089" y="188984"/>
                </a:lnTo>
                <a:lnTo>
                  <a:pt x="355276" y="255286"/>
                </a:lnTo>
                <a:lnTo>
                  <a:pt x="393952" y="286006"/>
                </a:lnTo>
                <a:lnTo>
                  <a:pt x="404354" y="287997"/>
                </a:lnTo>
                <a:lnTo>
                  <a:pt x="455643" y="287997"/>
                </a:lnTo>
                <a:lnTo>
                  <a:pt x="505925" y="253937"/>
                </a:lnTo>
                <a:lnTo>
                  <a:pt x="552652" y="207282"/>
                </a:lnTo>
                <a:lnTo>
                  <a:pt x="560697" y="198153"/>
                </a:lnTo>
                <a:lnTo>
                  <a:pt x="433219" y="198153"/>
                </a:lnTo>
                <a:lnTo>
                  <a:pt x="413581" y="179248"/>
                </a:lnTo>
                <a:lnTo>
                  <a:pt x="401247" y="142814"/>
                </a:lnTo>
                <a:lnTo>
                  <a:pt x="393783" y="109787"/>
                </a:lnTo>
                <a:lnTo>
                  <a:pt x="385450" y="85790"/>
                </a:lnTo>
                <a:close/>
              </a:path>
              <a:path w="676910" h="288290">
                <a:moveTo>
                  <a:pt x="676435" y="98103"/>
                </a:moveTo>
                <a:lnTo>
                  <a:pt x="644354" y="98103"/>
                </a:lnTo>
                <a:lnTo>
                  <a:pt x="633887" y="169857"/>
                </a:lnTo>
                <a:lnTo>
                  <a:pt x="612928" y="233365"/>
                </a:lnTo>
                <a:lnTo>
                  <a:pt x="585461" y="287997"/>
                </a:lnTo>
                <a:lnTo>
                  <a:pt x="676435" y="287997"/>
                </a:lnTo>
                <a:lnTo>
                  <a:pt x="676435" y="98103"/>
                </a:lnTo>
                <a:close/>
              </a:path>
              <a:path w="676910" h="288290">
                <a:moveTo>
                  <a:pt x="676435" y="0"/>
                </a:moveTo>
                <a:lnTo>
                  <a:pt x="604362" y="0"/>
                </a:lnTo>
                <a:lnTo>
                  <a:pt x="570936" y="43492"/>
                </a:lnTo>
                <a:lnTo>
                  <a:pt x="538134" y="85410"/>
                </a:lnTo>
                <a:lnTo>
                  <a:pt x="508280" y="122905"/>
                </a:lnTo>
                <a:lnTo>
                  <a:pt x="482669" y="154469"/>
                </a:lnTo>
                <a:lnTo>
                  <a:pt x="462592" y="178595"/>
                </a:lnTo>
                <a:lnTo>
                  <a:pt x="433219" y="198153"/>
                </a:lnTo>
                <a:lnTo>
                  <a:pt x="560697" y="198153"/>
                </a:lnTo>
                <a:lnTo>
                  <a:pt x="597448" y="156452"/>
                </a:lnTo>
                <a:lnTo>
                  <a:pt x="631091" y="115405"/>
                </a:lnTo>
                <a:lnTo>
                  <a:pt x="644354" y="98103"/>
                </a:lnTo>
                <a:lnTo>
                  <a:pt x="676435" y="98103"/>
                </a:lnTo>
                <a:lnTo>
                  <a:pt x="6764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0001" y="4436161"/>
            <a:ext cx="2184400" cy="288290"/>
          </a:xfrm>
          <a:custGeom>
            <a:avLst/>
            <a:gdLst/>
            <a:ahLst/>
            <a:cxnLst/>
            <a:rect l="l" t="t" r="r" b="b"/>
            <a:pathLst>
              <a:path w="2184400" h="288289">
                <a:moveTo>
                  <a:pt x="0" y="287997"/>
                </a:moveTo>
                <a:lnTo>
                  <a:pt x="2184006" y="287997"/>
                </a:lnTo>
                <a:lnTo>
                  <a:pt x="2184006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00B1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27560" y="4436161"/>
            <a:ext cx="676910" cy="288290"/>
          </a:xfrm>
          <a:custGeom>
            <a:avLst/>
            <a:gdLst/>
            <a:ahLst/>
            <a:cxnLst/>
            <a:rect l="l" t="t" r="r" b="b"/>
            <a:pathLst>
              <a:path w="676910" h="288289">
                <a:moveTo>
                  <a:pt x="317764" y="0"/>
                </a:moveTo>
                <a:lnTo>
                  <a:pt x="256379" y="0"/>
                </a:lnTo>
                <a:lnTo>
                  <a:pt x="222391" y="14183"/>
                </a:lnTo>
                <a:lnTo>
                  <a:pt x="177759" y="50090"/>
                </a:lnTo>
                <a:lnTo>
                  <a:pt x="133912" y="96198"/>
                </a:lnTo>
                <a:lnTo>
                  <a:pt x="94694" y="144151"/>
                </a:lnTo>
                <a:lnTo>
                  <a:pt x="63949" y="185592"/>
                </a:lnTo>
                <a:lnTo>
                  <a:pt x="0" y="287985"/>
                </a:lnTo>
                <a:lnTo>
                  <a:pt x="103705" y="287985"/>
                </a:lnTo>
                <a:lnTo>
                  <a:pt x="136871" y="242821"/>
                </a:lnTo>
                <a:lnTo>
                  <a:pt x="168331" y="202156"/>
                </a:lnTo>
                <a:lnTo>
                  <a:pt x="197224" y="166782"/>
                </a:lnTo>
                <a:lnTo>
                  <a:pt x="224143" y="135519"/>
                </a:lnTo>
                <a:lnTo>
                  <a:pt x="249675" y="107185"/>
                </a:lnTo>
                <a:lnTo>
                  <a:pt x="278288" y="85779"/>
                </a:lnTo>
                <a:lnTo>
                  <a:pt x="385449" y="85779"/>
                </a:lnTo>
                <a:lnTo>
                  <a:pt x="370184" y="41822"/>
                </a:lnTo>
                <a:lnTo>
                  <a:pt x="337426" y="7020"/>
                </a:lnTo>
                <a:lnTo>
                  <a:pt x="317764" y="0"/>
                </a:lnTo>
                <a:close/>
              </a:path>
              <a:path w="676910" h="288289">
                <a:moveTo>
                  <a:pt x="385449" y="85779"/>
                </a:moveTo>
                <a:lnTo>
                  <a:pt x="278288" y="85779"/>
                </a:lnTo>
                <a:lnTo>
                  <a:pt x="296308" y="92041"/>
                </a:lnTo>
                <a:lnTo>
                  <a:pt x="307163" y="117185"/>
                </a:lnTo>
                <a:lnTo>
                  <a:pt x="314280" y="152424"/>
                </a:lnTo>
                <a:lnTo>
                  <a:pt x="321088" y="188973"/>
                </a:lnTo>
                <a:lnTo>
                  <a:pt x="355275" y="255275"/>
                </a:lnTo>
                <a:lnTo>
                  <a:pt x="393951" y="285995"/>
                </a:lnTo>
                <a:lnTo>
                  <a:pt x="404344" y="287985"/>
                </a:lnTo>
                <a:lnTo>
                  <a:pt x="455651" y="287985"/>
                </a:lnTo>
                <a:lnTo>
                  <a:pt x="505924" y="253926"/>
                </a:lnTo>
                <a:lnTo>
                  <a:pt x="552651" y="207271"/>
                </a:lnTo>
                <a:lnTo>
                  <a:pt x="560696" y="198142"/>
                </a:lnTo>
                <a:lnTo>
                  <a:pt x="433218" y="198142"/>
                </a:lnTo>
                <a:lnTo>
                  <a:pt x="413580" y="179237"/>
                </a:lnTo>
                <a:lnTo>
                  <a:pt x="401246" y="142803"/>
                </a:lnTo>
                <a:lnTo>
                  <a:pt x="393782" y="109776"/>
                </a:lnTo>
                <a:lnTo>
                  <a:pt x="385449" y="85779"/>
                </a:lnTo>
                <a:close/>
              </a:path>
              <a:path w="676910" h="288289">
                <a:moveTo>
                  <a:pt x="676433" y="98092"/>
                </a:moveTo>
                <a:lnTo>
                  <a:pt x="644353" y="98092"/>
                </a:lnTo>
                <a:lnTo>
                  <a:pt x="633886" y="169846"/>
                </a:lnTo>
                <a:lnTo>
                  <a:pt x="612927" y="233354"/>
                </a:lnTo>
                <a:lnTo>
                  <a:pt x="585461" y="287985"/>
                </a:lnTo>
                <a:lnTo>
                  <a:pt x="676433" y="287985"/>
                </a:lnTo>
                <a:lnTo>
                  <a:pt x="676433" y="98092"/>
                </a:lnTo>
                <a:close/>
              </a:path>
              <a:path w="676910" h="288289">
                <a:moveTo>
                  <a:pt x="676433" y="0"/>
                </a:moveTo>
                <a:lnTo>
                  <a:pt x="604352" y="0"/>
                </a:lnTo>
                <a:lnTo>
                  <a:pt x="570935" y="43481"/>
                </a:lnTo>
                <a:lnTo>
                  <a:pt x="538133" y="85399"/>
                </a:lnTo>
                <a:lnTo>
                  <a:pt x="508279" y="122894"/>
                </a:lnTo>
                <a:lnTo>
                  <a:pt x="482668" y="154458"/>
                </a:lnTo>
                <a:lnTo>
                  <a:pt x="462591" y="178584"/>
                </a:lnTo>
                <a:lnTo>
                  <a:pt x="433218" y="198142"/>
                </a:lnTo>
                <a:lnTo>
                  <a:pt x="560696" y="198142"/>
                </a:lnTo>
                <a:lnTo>
                  <a:pt x="597447" y="156441"/>
                </a:lnTo>
                <a:lnTo>
                  <a:pt x="631090" y="115394"/>
                </a:lnTo>
                <a:lnTo>
                  <a:pt x="644353" y="98092"/>
                </a:lnTo>
                <a:lnTo>
                  <a:pt x="676433" y="98092"/>
                </a:lnTo>
                <a:lnTo>
                  <a:pt x="6764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20001" y="2827807"/>
            <a:ext cx="2184400" cy="288290"/>
          </a:xfrm>
          <a:custGeom>
            <a:avLst/>
            <a:gdLst/>
            <a:ahLst/>
            <a:cxnLst/>
            <a:rect l="l" t="t" r="r" b="b"/>
            <a:pathLst>
              <a:path w="2184400" h="288289">
                <a:moveTo>
                  <a:pt x="0" y="287997"/>
                </a:moveTo>
                <a:lnTo>
                  <a:pt x="2184006" y="287997"/>
                </a:lnTo>
                <a:lnTo>
                  <a:pt x="2184006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00B1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27562" y="2827795"/>
            <a:ext cx="676910" cy="288290"/>
          </a:xfrm>
          <a:custGeom>
            <a:avLst/>
            <a:gdLst/>
            <a:ahLst/>
            <a:cxnLst/>
            <a:rect l="l" t="t" r="r" b="b"/>
            <a:pathLst>
              <a:path w="676910" h="288289">
                <a:moveTo>
                  <a:pt x="317721" y="0"/>
                </a:moveTo>
                <a:lnTo>
                  <a:pt x="256414" y="0"/>
                </a:lnTo>
                <a:lnTo>
                  <a:pt x="222390" y="14198"/>
                </a:lnTo>
                <a:lnTo>
                  <a:pt x="177758" y="50105"/>
                </a:lnTo>
                <a:lnTo>
                  <a:pt x="133910" y="96213"/>
                </a:lnTo>
                <a:lnTo>
                  <a:pt x="94692" y="144166"/>
                </a:lnTo>
                <a:lnTo>
                  <a:pt x="63948" y="185607"/>
                </a:lnTo>
                <a:lnTo>
                  <a:pt x="0" y="287997"/>
                </a:lnTo>
                <a:lnTo>
                  <a:pt x="103705" y="287997"/>
                </a:lnTo>
                <a:lnTo>
                  <a:pt x="136870" y="242836"/>
                </a:lnTo>
                <a:lnTo>
                  <a:pt x="168329" y="202171"/>
                </a:lnTo>
                <a:lnTo>
                  <a:pt x="197223" y="166797"/>
                </a:lnTo>
                <a:lnTo>
                  <a:pt x="224141" y="135534"/>
                </a:lnTo>
                <a:lnTo>
                  <a:pt x="249674" y="107200"/>
                </a:lnTo>
                <a:lnTo>
                  <a:pt x="278287" y="85794"/>
                </a:lnTo>
                <a:lnTo>
                  <a:pt x="385447" y="85794"/>
                </a:lnTo>
                <a:lnTo>
                  <a:pt x="370182" y="41838"/>
                </a:lnTo>
                <a:lnTo>
                  <a:pt x="337424" y="7035"/>
                </a:lnTo>
                <a:lnTo>
                  <a:pt x="317721" y="0"/>
                </a:lnTo>
                <a:close/>
              </a:path>
              <a:path w="676910" h="288289">
                <a:moveTo>
                  <a:pt x="385447" y="85794"/>
                </a:moveTo>
                <a:lnTo>
                  <a:pt x="278287" y="85794"/>
                </a:lnTo>
                <a:lnTo>
                  <a:pt x="296307" y="92056"/>
                </a:lnTo>
                <a:lnTo>
                  <a:pt x="307161" y="117200"/>
                </a:lnTo>
                <a:lnTo>
                  <a:pt x="314279" y="152439"/>
                </a:lnTo>
                <a:lnTo>
                  <a:pt x="321086" y="188988"/>
                </a:lnTo>
                <a:lnTo>
                  <a:pt x="355274" y="255290"/>
                </a:lnTo>
                <a:lnTo>
                  <a:pt x="393950" y="286010"/>
                </a:lnTo>
                <a:lnTo>
                  <a:pt x="404331" y="287997"/>
                </a:lnTo>
                <a:lnTo>
                  <a:pt x="455662" y="287997"/>
                </a:lnTo>
                <a:lnTo>
                  <a:pt x="505922" y="253941"/>
                </a:lnTo>
                <a:lnTo>
                  <a:pt x="552649" y="207286"/>
                </a:lnTo>
                <a:lnTo>
                  <a:pt x="560695" y="198157"/>
                </a:lnTo>
                <a:lnTo>
                  <a:pt x="433216" y="198157"/>
                </a:lnTo>
                <a:lnTo>
                  <a:pt x="413579" y="179252"/>
                </a:lnTo>
                <a:lnTo>
                  <a:pt x="401244" y="142818"/>
                </a:lnTo>
                <a:lnTo>
                  <a:pt x="393781" y="109791"/>
                </a:lnTo>
                <a:lnTo>
                  <a:pt x="385447" y="85794"/>
                </a:lnTo>
                <a:close/>
              </a:path>
              <a:path w="676910" h="288289">
                <a:moveTo>
                  <a:pt x="676432" y="98107"/>
                </a:moveTo>
                <a:lnTo>
                  <a:pt x="644352" y="98107"/>
                </a:lnTo>
                <a:lnTo>
                  <a:pt x="633884" y="169861"/>
                </a:lnTo>
                <a:lnTo>
                  <a:pt x="612926" y="233369"/>
                </a:lnTo>
                <a:lnTo>
                  <a:pt x="585461" y="287997"/>
                </a:lnTo>
                <a:lnTo>
                  <a:pt x="676432" y="287997"/>
                </a:lnTo>
                <a:lnTo>
                  <a:pt x="676432" y="98107"/>
                </a:lnTo>
                <a:close/>
              </a:path>
              <a:path w="676910" h="288289">
                <a:moveTo>
                  <a:pt x="676432" y="0"/>
                </a:moveTo>
                <a:lnTo>
                  <a:pt x="604363" y="0"/>
                </a:lnTo>
                <a:lnTo>
                  <a:pt x="570934" y="43496"/>
                </a:lnTo>
                <a:lnTo>
                  <a:pt x="538131" y="85414"/>
                </a:lnTo>
                <a:lnTo>
                  <a:pt x="508278" y="122909"/>
                </a:lnTo>
                <a:lnTo>
                  <a:pt x="482666" y="154473"/>
                </a:lnTo>
                <a:lnTo>
                  <a:pt x="462590" y="178600"/>
                </a:lnTo>
                <a:lnTo>
                  <a:pt x="433216" y="198157"/>
                </a:lnTo>
                <a:lnTo>
                  <a:pt x="560695" y="198157"/>
                </a:lnTo>
                <a:lnTo>
                  <a:pt x="597446" y="156456"/>
                </a:lnTo>
                <a:lnTo>
                  <a:pt x="631088" y="115409"/>
                </a:lnTo>
                <a:lnTo>
                  <a:pt x="644352" y="98107"/>
                </a:lnTo>
                <a:lnTo>
                  <a:pt x="676432" y="98107"/>
                </a:lnTo>
                <a:lnTo>
                  <a:pt x="676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07299" y="713924"/>
            <a:ext cx="2985135" cy="5962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FFFF"/>
                </a:solidFill>
                <a:latin typeface="DINPro-Medium"/>
                <a:cs typeface="DINPro-Medium"/>
              </a:rPr>
              <a:t>Mission</a:t>
            </a:r>
            <a:endParaRPr sz="1600">
              <a:latin typeface="DINPro-Medium"/>
              <a:cs typeface="DINPro-Medium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DINPro-Medium"/>
              <a:cs typeface="DINPro-Medium"/>
            </a:endParaRPr>
          </a:p>
          <a:p>
            <a:pPr marL="12700" marR="91440">
              <a:lnSpc>
                <a:spcPct val="100000"/>
              </a:lnSpc>
            </a:pP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Our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mission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is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to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utilise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environmentally 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sustainable, innovative total facilities 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management solutions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to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provide excellent  cost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effective services to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our clients.</a:t>
            </a:r>
            <a:r>
              <a:rPr dirty="0" sz="1200" spc="-30">
                <a:solidFill>
                  <a:srgbClr val="58595B"/>
                </a:solidFill>
                <a:latin typeface="DINPro-Light"/>
                <a:cs typeface="DINPro-Light"/>
              </a:rPr>
              <a:t>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Whilst  we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seek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to generate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profits,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it is within our 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mission to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ensure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that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real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benefits accrue  to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our clients.</a:t>
            </a:r>
            <a:endParaRPr sz="1200">
              <a:latin typeface="DINPro-Light"/>
              <a:cs typeface="DINPro-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DINPro-Light"/>
              <a:cs typeface="DINPro-Light"/>
            </a:endParaRPr>
          </a:p>
          <a:p>
            <a:pPr marL="10604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FFFFFF"/>
                </a:solidFill>
                <a:latin typeface="DINPro-Medium"/>
                <a:cs typeface="DINPro-Medium"/>
              </a:rPr>
              <a:t>Vision</a:t>
            </a:r>
            <a:endParaRPr sz="1600">
              <a:latin typeface="DINPro-Medium"/>
              <a:cs typeface="DINPro-Medium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DINPro-Medium"/>
              <a:cs typeface="DINPro-Medium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-25">
                <a:solidFill>
                  <a:srgbClr val="58595B"/>
                </a:solidFill>
                <a:latin typeface="DINPro-Light"/>
                <a:cs typeface="DINPro-Light"/>
              </a:rPr>
              <a:t>We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strive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towards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embodying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leadership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in 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provision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of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customised turnkey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hygiene and 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total facilities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management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services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that 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exceed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our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client’s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expectations.</a:t>
            </a:r>
            <a:endParaRPr sz="1200">
              <a:latin typeface="DINPro-Light"/>
              <a:cs typeface="DINPro-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DINPro-Light"/>
              <a:cs typeface="DINPro-Light"/>
            </a:endParaRPr>
          </a:p>
          <a:p>
            <a:pPr marL="106045">
              <a:lnSpc>
                <a:spcPct val="100000"/>
              </a:lnSpc>
              <a:spcBef>
                <a:spcPts val="5"/>
              </a:spcBef>
            </a:pPr>
            <a:r>
              <a:rPr dirty="0" sz="1600" spc="-15">
                <a:solidFill>
                  <a:srgbClr val="FFFFFF"/>
                </a:solidFill>
                <a:latin typeface="DINPro-Medium"/>
                <a:cs typeface="DINPro-Medium"/>
              </a:rPr>
              <a:t>Values</a:t>
            </a:r>
            <a:endParaRPr sz="1600">
              <a:latin typeface="DINPro-Medium"/>
              <a:cs typeface="DINPro-Medium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DINPro-Medium"/>
              <a:cs typeface="DINPro-Medium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00B1B6"/>
                </a:solidFill>
                <a:latin typeface="DINPro-Medium"/>
                <a:cs typeface="DINPro-Medium"/>
              </a:rPr>
              <a:t>Our </a:t>
            </a:r>
            <a:r>
              <a:rPr dirty="0" sz="1200" spc="-5">
                <a:solidFill>
                  <a:srgbClr val="00B1B6"/>
                </a:solidFill>
                <a:latin typeface="DINPro-Medium"/>
                <a:cs typeface="DINPro-Medium"/>
              </a:rPr>
              <a:t>values </a:t>
            </a:r>
            <a:r>
              <a:rPr dirty="0" sz="1200">
                <a:solidFill>
                  <a:srgbClr val="00B1B6"/>
                </a:solidFill>
                <a:latin typeface="DINPro-Medium"/>
                <a:cs typeface="DINPro-Medium"/>
              </a:rPr>
              <a:t>include:</a:t>
            </a:r>
            <a:endParaRPr sz="1200">
              <a:latin typeface="DINPro-Medium"/>
              <a:cs typeface="DINPro-Medium"/>
            </a:endParaRPr>
          </a:p>
          <a:p>
            <a:pPr marL="156210" indent="-144145">
              <a:lnSpc>
                <a:spcPct val="100000"/>
              </a:lnSpc>
              <a:spcBef>
                <a:spcPts val="565"/>
              </a:spcBef>
              <a:buClr>
                <a:srgbClr val="00B1B6"/>
              </a:buClr>
              <a:buChar char="•"/>
              <a:tabLst>
                <a:tab pos="156845" algn="l"/>
              </a:tabLst>
            </a:pP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Striving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towards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service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 </a:t>
            </a:r>
            <a:r>
              <a:rPr dirty="0" sz="1200" spc="-15">
                <a:solidFill>
                  <a:srgbClr val="58595B"/>
                </a:solidFill>
                <a:latin typeface="DINPro-Light"/>
                <a:cs typeface="DINPro-Light"/>
              </a:rPr>
              <a:t>excellence</a:t>
            </a:r>
            <a:endParaRPr sz="1200">
              <a:latin typeface="DINPro-Light"/>
              <a:cs typeface="DINPro-Light"/>
            </a:endParaRPr>
          </a:p>
          <a:p>
            <a:pPr marL="156210" indent="-144145">
              <a:lnSpc>
                <a:spcPct val="100000"/>
              </a:lnSpc>
              <a:buClr>
                <a:srgbClr val="57BDC2"/>
              </a:buClr>
              <a:buChar char="•"/>
              <a:tabLst>
                <a:tab pos="156845" algn="l"/>
              </a:tabLst>
            </a:pP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Provision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of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exceptional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quality</a:t>
            </a:r>
            <a:r>
              <a:rPr dirty="0" sz="1200" spc="20">
                <a:solidFill>
                  <a:srgbClr val="58595B"/>
                </a:solidFill>
                <a:latin typeface="DINPro-Light"/>
                <a:cs typeface="DINPro-Light"/>
              </a:rPr>
              <a:t>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services</a:t>
            </a:r>
            <a:endParaRPr sz="1200">
              <a:latin typeface="DINPro-Light"/>
              <a:cs typeface="DINPro-Light"/>
            </a:endParaRPr>
          </a:p>
          <a:p>
            <a:pPr marL="156210" marR="43180" indent="-144145">
              <a:lnSpc>
                <a:spcPct val="100000"/>
              </a:lnSpc>
              <a:buClr>
                <a:srgbClr val="57BDC2"/>
              </a:buClr>
              <a:buChar char="•"/>
              <a:tabLst>
                <a:tab pos="156845" algn="l"/>
              </a:tabLst>
            </a:pP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Loyalty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and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integrity to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the clients that</a:t>
            </a:r>
            <a:r>
              <a:rPr dirty="0" sz="1200" spc="-35">
                <a:solidFill>
                  <a:srgbClr val="58595B"/>
                </a:solidFill>
                <a:latin typeface="DINPro-Light"/>
                <a:cs typeface="DINPro-Light"/>
              </a:rPr>
              <a:t>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we  serve</a:t>
            </a:r>
            <a:endParaRPr sz="1200">
              <a:latin typeface="DINPro-Light"/>
              <a:cs typeface="DINPro-Light"/>
            </a:endParaRPr>
          </a:p>
          <a:p>
            <a:pPr marL="156210" marR="29209" indent="-144145">
              <a:lnSpc>
                <a:spcPct val="100000"/>
              </a:lnSpc>
              <a:buClr>
                <a:srgbClr val="57BDC2"/>
              </a:buClr>
              <a:buChar char="•"/>
              <a:tabLst>
                <a:tab pos="156845" algn="l"/>
              </a:tabLst>
            </a:pP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Professionalism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and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ethical conduct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in</a:t>
            </a:r>
            <a:r>
              <a:rPr dirty="0" sz="1200" spc="-40">
                <a:solidFill>
                  <a:srgbClr val="58595B"/>
                </a:solidFill>
                <a:latin typeface="DINPro-Light"/>
                <a:cs typeface="DINPro-Light"/>
              </a:rPr>
              <a:t>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all  our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 interactions</a:t>
            </a:r>
            <a:endParaRPr sz="1200">
              <a:latin typeface="DINPro-Light"/>
              <a:cs typeface="DINPro-Light"/>
            </a:endParaRPr>
          </a:p>
          <a:p>
            <a:pPr marL="156210" marR="130810" indent="-144145">
              <a:lnSpc>
                <a:spcPct val="100000"/>
              </a:lnSpc>
              <a:buClr>
                <a:srgbClr val="57BDC2"/>
              </a:buClr>
              <a:buChar char="•"/>
              <a:tabLst>
                <a:tab pos="156845" algn="l"/>
              </a:tabLst>
            </a:pP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Continuous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improvement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and</a:t>
            </a:r>
            <a:r>
              <a:rPr dirty="0" sz="1200" spc="-30">
                <a:solidFill>
                  <a:srgbClr val="58595B"/>
                </a:solidFill>
                <a:latin typeface="DINPro-Light"/>
                <a:cs typeface="DINPro-Light"/>
              </a:rPr>
              <a:t>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innovation 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in all its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forms</a:t>
            </a:r>
            <a:endParaRPr sz="1200">
              <a:latin typeface="DINPro-Light"/>
              <a:cs typeface="DINPro-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9050" y="6966572"/>
            <a:ext cx="4920208" cy="3725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89050" y="6966584"/>
            <a:ext cx="4920615" cy="3725545"/>
          </a:xfrm>
          <a:custGeom>
            <a:avLst/>
            <a:gdLst/>
            <a:ahLst/>
            <a:cxnLst/>
            <a:rect l="l" t="t" r="r" b="b"/>
            <a:pathLst>
              <a:path w="4920615" h="3725545">
                <a:moveTo>
                  <a:pt x="4570182" y="3725419"/>
                </a:moveTo>
                <a:lnTo>
                  <a:pt x="4606857" y="3662486"/>
                </a:lnTo>
                <a:lnTo>
                  <a:pt x="4628676" y="3622759"/>
                </a:lnTo>
                <a:lnTo>
                  <a:pt x="4649780" y="3582592"/>
                </a:lnTo>
                <a:lnTo>
                  <a:pt x="4670161" y="3541992"/>
                </a:lnTo>
                <a:lnTo>
                  <a:pt x="4689811" y="3500969"/>
                </a:lnTo>
                <a:lnTo>
                  <a:pt x="4708721" y="3459530"/>
                </a:lnTo>
                <a:lnTo>
                  <a:pt x="4726882" y="3417685"/>
                </a:lnTo>
                <a:lnTo>
                  <a:pt x="4744286" y="3375441"/>
                </a:lnTo>
                <a:lnTo>
                  <a:pt x="4760924" y="3332807"/>
                </a:lnTo>
                <a:lnTo>
                  <a:pt x="4776788" y="3289793"/>
                </a:lnTo>
                <a:lnTo>
                  <a:pt x="4791869" y="3246406"/>
                </a:lnTo>
                <a:lnTo>
                  <a:pt x="4806159" y="3202655"/>
                </a:lnTo>
                <a:lnTo>
                  <a:pt x="4819649" y="3158548"/>
                </a:lnTo>
                <a:lnTo>
                  <a:pt x="4832331" y="3114095"/>
                </a:lnTo>
                <a:lnTo>
                  <a:pt x="4844196" y="3069303"/>
                </a:lnTo>
                <a:lnTo>
                  <a:pt x="4855235" y="3024181"/>
                </a:lnTo>
                <a:lnTo>
                  <a:pt x="4865441" y="2978738"/>
                </a:lnTo>
                <a:lnTo>
                  <a:pt x="4874803" y="2932982"/>
                </a:lnTo>
                <a:lnTo>
                  <a:pt x="4883315" y="2886922"/>
                </a:lnTo>
                <a:lnTo>
                  <a:pt x="4890967" y="2840567"/>
                </a:lnTo>
                <a:lnTo>
                  <a:pt x="4897750" y="2793924"/>
                </a:lnTo>
                <a:lnTo>
                  <a:pt x="4903657" y="2747003"/>
                </a:lnTo>
                <a:lnTo>
                  <a:pt x="4908679" y="2699811"/>
                </a:lnTo>
                <a:lnTo>
                  <a:pt x="4912807" y="2652359"/>
                </a:lnTo>
                <a:lnTo>
                  <a:pt x="4916032" y="2604653"/>
                </a:lnTo>
                <a:lnTo>
                  <a:pt x="4918346" y="2556703"/>
                </a:lnTo>
                <a:lnTo>
                  <a:pt x="4919741" y="2508517"/>
                </a:lnTo>
                <a:lnTo>
                  <a:pt x="4920208" y="2460104"/>
                </a:lnTo>
                <a:lnTo>
                  <a:pt x="4919741" y="2411690"/>
                </a:lnTo>
                <a:lnTo>
                  <a:pt x="4918346" y="2363504"/>
                </a:lnTo>
                <a:lnTo>
                  <a:pt x="4916032" y="2315553"/>
                </a:lnTo>
                <a:lnTo>
                  <a:pt x="4912807" y="2267847"/>
                </a:lnTo>
                <a:lnTo>
                  <a:pt x="4908679" y="2220394"/>
                </a:lnTo>
                <a:lnTo>
                  <a:pt x="4903657" y="2173203"/>
                </a:lnTo>
                <a:lnTo>
                  <a:pt x="4897750" y="2126281"/>
                </a:lnTo>
                <a:lnTo>
                  <a:pt x="4890967" y="2079638"/>
                </a:lnTo>
                <a:lnTo>
                  <a:pt x="4883315" y="2033282"/>
                </a:lnTo>
                <a:lnTo>
                  <a:pt x="4874803" y="1987222"/>
                </a:lnTo>
                <a:lnTo>
                  <a:pt x="4865441" y="1941466"/>
                </a:lnTo>
                <a:lnTo>
                  <a:pt x="4855235" y="1896023"/>
                </a:lnTo>
                <a:lnTo>
                  <a:pt x="4844196" y="1850901"/>
                </a:lnTo>
                <a:lnTo>
                  <a:pt x="4832331" y="1806109"/>
                </a:lnTo>
                <a:lnTo>
                  <a:pt x="4819649" y="1761655"/>
                </a:lnTo>
                <a:lnTo>
                  <a:pt x="4806159" y="1717548"/>
                </a:lnTo>
                <a:lnTo>
                  <a:pt x="4791869" y="1673797"/>
                </a:lnTo>
                <a:lnTo>
                  <a:pt x="4776788" y="1630410"/>
                </a:lnTo>
                <a:lnTo>
                  <a:pt x="4760924" y="1587395"/>
                </a:lnTo>
                <a:lnTo>
                  <a:pt x="4744286" y="1544761"/>
                </a:lnTo>
                <a:lnTo>
                  <a:pt x="4726882" y="1502518"/>
                </a:lnTo>
                <a:lnTo>
                  <a:pt x="4708721" y="1460672"/>
                </a:lnTo>
                <a:lnTo>
                  <a:pt x="4689811" y="1419233"/>
                </a:lnTo>
                <a:lnTo>
                  <a:pt x="4670161" y="1378210"/>
                </a:lnTo>
                <a:lnTo>
                  <a:pt x="4649780" y="1337610"/>
                </a:lnTo>
                <a:lnTo>
                  <a:pt x="4628676" y="1297443"/>
                </a:lnTo>
                <a:lnTo>
                  <a:pt x="4606857" y="1257716"/>
                </a:lnTo>
                <a:lnTo>
                  <a:pt x="4584333" y="1218439"/>
                </a:lnTo>
                <a:lnTo>
                  <a:pt x="4561111" y="1179621"/>
                </a:lnTo>
                <a:lnTo>
                  <a:pt x="4537201" y="1141268"/>
                </a:lnTo>
                <a:lnTo>
                  <a:pt x="4512610" y="1103391"/>
                </a:lnTo>
                <a:lnTo>
                  <a:pt x="4487348" y="1065998"/>
                </a:lnTo>
                <a:lnTo>
                  <a:pt x="4461422" y="1029096"/>
                </a:lnTo>
                <a:lnTo>
                  <a:pt x="4434842" y="992696"/>
                </a:lnTo>
                <a:lnTo>
                  <a:pt x="4407616" y="956805"/>
                </a:lnTo>
                <a:lnTo>
                  <a:pt x="4379753" y="921432"/>
                </a:lnTo>
                <a:lnTo>
                  <a:pt x="4351260" y="886585"/>
                </a:lnTo>
                <a:lnTo>
                  <a:pt x="4322147" y="852273"/>
                </a:lnTo>
                <a:lnTo>
                  <a:pt x="4292422" y="818504"/>
                </a:lnTo>
                <a:lnTo>
                  <a:pt x="4262094" y="785288"/>
                </a:lnTo>
                <a:lnTo>
                  <a:pt x="4231172" y="752632"/>
                </a:lnTo>
                <a:lnTo>
                  <a:pt x="4199662" y="720545"/>
                </a:lnTo>
                <a:lnTo>
                  <a:pt x="4167576" y="689036"/>
                </a:lnTo>
                <a:lnTo>
                  <a:pt x="4134920" y="658113"/>
                </a:lnTo>
                <a:lnTo>
                  <a:pt x="4101703" y="627785"/>
                </a:lnTo>
                <a:lnTo>
                  <a:pt x="4067935" y="598060"/>
                </a:lnTo>
                <a:lnTo>
                  <a:pt x="4033623" y="568947"/>
                </a:lnTo>
                <a:lnTo>
                  <a:pt x="3998776" y="540455"/>
                </a:lnTo>
                <a:lnTo>
                  <a:pt x="3963403" y="512591"/>
                </a:lnTo>
                <a:lnTo>
                  <a:pt x="3927512" y="485365"/>
                </a:lnTo>
                <a:lnTo>
                  <a:pt x="3891111" y="458785"/>
                </a:lnTo>
                <a:lnTo>
                  <a:pt x="3854210" y="432860"/>
                </a:lnTo>
                <a:lnTo>
                  <a:pt x="3816816" y="407597"/>
                </a:lnTo>
                <a:lnTo>
                  <a:pt x="3778939" y="383007"/>
                </a:lnTo>
                <a:lnTo>
                  <a:pt x="3740587" y="359096"/>
                </a:lnTo>
                <a:lnTo>
                  <a:pt x="3701768" y="335875"/>
                </a:lnTo>
                <a:lnTo>
                  <a:pt x="3662491" y="313350"/>
                </a:lnTo>
                <a:lnTo>
                  <a:pt x="3622765" y="291532"/>
                </a:lnTo>
                <a:lnTo>
                  <a:pt x="3582598" y="270427"/>
                </a:lnTo>
                <a:lnTo>
                  <a:pt x="3541998" y="250046"/>
                </a:lnTo>
                <a:lnTo>
                  <a:pt x="3500974" y="230397"/>
                </a:lnTo>
                <a:lnTo>
                  <a:pt x="3459536" y="211487"/>
                </a:lnTo>
                <a:lnTo>
                  <a:pt x="3417690" y="193326"/>
                </a:lnTo>
                <a:lnTo>
                  <a:pt x="3375446" y="175922"/>
                </a:lnTo>
                <a:lnTo>
                  <a:pt x="3332813" y="159284"/>
                </a:lnTo>
                <a:lnTo>
                  <a:pt x="3289798" y="143420"/>
                </a:lnTo>
                <a:lnTo>
                  <a:pt x="3246411" y="128338"/>
                </a:lnTo>
                <a:lnTo>
                  <a:pt x="3202659" y="114048"/>
                </a:lnTo>
                <a:lnTo>
                  <a:pt x="3158553" y="100558"/>
                </a:lnTo>
                <a:lnTo>
                  <a:pt x="3114099" y="87876"/>
                </a:lnTo>
                <a:lnTo>
                  <a:pt x="3069307" y="76012"/>
                </a:lnTo>
                <a:lnTo>
                  <a:pt x="3024185" y="64972"/>
                </a:lnTo>
                <a:lnTo>
                  <a:pt x="2978742" y="54767"/>
                </a:lnTo>
                <a:lnTo>
                  <a:pt x="2932986" y="45404"/>
                </a:lnTo>
                <a:lnTo>
                  <a:pt x="2886926" y="36893"/>
                </a:lnTo>
                <a:lnTo>
                  <a:pt x="2840570" y="29241"/>
                </a:lnTo>
                <a:lnTo>
                  <a:pt x="2793927" y="22457"/>
                </a:lnTo>
                <a:lnTo>
                  <a:pt x="2747005" y="16550"/>
                </a:lnTo>
                <a:lnTo>
                  <a:pt x="2699813" y="11529"/>
                </a:lnTo>
                <a:lnTo>
                  <a:pt x="2652360" y="7401"/>
                </a:lnTo>
                <a:lnTo>
                  <a:pt x="2604654" y="4176"/>
                </a:lnTo>
                <a:lnTo>
                  <a:pt x="2556704" y="1861"/>
                </a:lnTo>
                <a:lnTo>
                  <a:pt x="2508517" y="466"/>
                </a:lnTo>
                <a:lnTo>
                  <a:pt x="2460104" y="0"/>
                </a:lnTo>
                <a:lnTo>
                  <a:pt x="2411690" y="466"/>
                </a:lnTo>
                <a:lnTo>
                  <a:pt x="2363504" y="1861"/>
                </a:lnTo>
                <a:lnTo>
                  <a:pt x="2315553" y="4176"/>
                </a:lnTo>
                <a:lnTo>
                  <a:pt x="2267847" y="7401"/>
                </a:lnTo>
                <a:lnTo>
                  <a:pt x="2220394" y="11529"/>
                </a:lnTo>
                <a:lnTo>
                  <a:pt x="2173203" y="16550"/>
                </a:lnTo>
                <a:lnTo>
                  <a:pt x="2126281" y="22457"/>
                </a:lnTo>
                <a:lnTo>
                  <a:pt x="2079638" y="29241"/>
                </a:lnTo>
                <a:lnTo>
                  <a:pt x="2033282" y="36893"/>
                </a:lnTo>
                <a:lnTo>
                  <a:pt x="1987222" y="45404"/>
                </a:lnTo>
                <a:lnTo>
                  <a:pt x="1941466" y="54767"/>
                </a:lnTo>
                <a:lnTo>
                  <a:pt x="1896023" y="64972"/>
                </a:lnTo>
                <a:lnTo>
                  <a:pt x="1850901" y="76012"/>
                </a:lnTo>
                <a:lnTo>
                  <a:pt x="1806109" y="87876"/>
                </a:lnTo>
                <a:lnTo>
                  <a:pt x="1761655" y="100558"/>
                </a:lnTo>
                <a:lnTo>
                  <a:pt x="1717548" y="114048"/>
                </a:lnTo>
                <a:lnTo>
                  <a:pt x="1673797" y="128338"/>
                </a:lnTo>
                <a:lnTo>
                  <a:pt x="1630410" y="143420"/>
                </a:lnTo>
                <a:lnTo>
                  <a:pt x="1587395" y="159284"/>
                </a:lnTo>
                <a:lnTo>
                  <a:pt x="1544761" y="175922"/>
                </a:lnTo>
                <a:lnTo>
                  <a:pt x="1502518" y="193326"/>
                </a:lnTo>
                <a:lnTo>
                  <a:pt x="1460672" y="211487"/>
                </a:lnTo>
                <a:lnTo>
                  <a:pt x="1419233" y="230397"/>
                </a:lnTo>
                <a:lnTo>
                  <a:pt x="1378210" y="250046"/>
                </a:lnTo>
                <a:lnTo>
                  <a:pt x="1337610" y="270427"/>
                </a:lnTo>
                <a:lnTo>
                  <a:pt x="1297443" y="291532"/>
                </a:lnTo>
                <a:lnTo>
                  <a:pt x="1257716" y="313350"/>
                </a:lnTo>
                <a:lnTo>
                  <a:pt x="1218439" y="335875"/>
                </a:lnTo>
                <a:lnTo>
                  <a:pt x="1179621" y="359096"/>
                </a:lnTo>
                <a:lnTo>
                  <a:pt x="1141268" y="383007"/>
                </a:lnTo>
                <a:lnTo>
                  <a:pt x="1103391" y="407597"/>
                </a:lnTo>
                <a:lnTo>
                  <a:pt x="1065998" y="432860"/>
                </a:lnTo>
                <a:lnTo>
                  <a:pt x="1029096" y="458785"/>
                </a:lnTo>
                <a:lnTo>
                  <a:pt x="992696" y="485365"/>
                </a:lnTo>
                <a:lnTo>
                  <a:pt x="956805" y="512591"/>
                </a:lnTo>
                <a:lnTo>
                  <a:pt x="921432" y="540455"/>
                </a:lnTo>
                <a:lnTo>
                  <a:pt x="886585" y="568947"/>
                </a:lnTo>
                <a:lnTo>
                  <a:pt x="852273" y="598060"/>
                </a:lnTo>
                <a:lnTo>
                  <a:pt x="818504" y="627785"/>
                </a:lnTo>
                <a:lnTo>
                  <a:pt x="785288" y="658113"/>
                </a:lnTo>
                <a:lnTo>
                  <a:pt x="752632" y="689036"/>
                </a:lnTo>
                <a:lnTo>
                  <a:pt x="720545" y="720545"/>
                </a:lnTo>
                <a:lnTo>
                  <a:pt x="689036" y="752632"/>
                </a:lnTo>
                <a:lnTo>
                  <a:pt x="658113" y="785288"/>
                </a:lnTo>
                <a:lnTo>
                  <a:pt x="627785" y="818504"/>
                </a:lnTo>
                <a:lnTo>
                  <a:pt x="598060" y="852273"/>
                </a:lnTo>
                <a:lnTo>
                  <a:pt x="568947" y="886585"/>
                </a:lnTo>
                <a:lnTo>
                  <a:pt x="540455" y="921432"/>
                </a:lnTo>
                <a:lnTo>
                  <a:pt x="512591" y="956805"/>
                </a:lnTo>
                <a:lnTo>
                  <a:pt x="485365" y="992696"/>
                </a:lnTo>
                <a:lnTo>
                  <a:pt x="458785" y="1029096"/>
                </a:lnTo>
                <a:lnTo>
                  <a:pt x="432860" y="1065998"/>
                </a:lnTo>
                <a:lnTo>
                  <a:pt x="407597" y="1103391"/>
                </a:lnTo>
                <a:lnTo>
                  <a:pt x="383007" y="1141268"/>
                </a:lnTo>
                <a:lnTo>
                  <a:pt x="359096" y="1179621"/>
                </a:lnTo>
                <a:lnTo>
                  <a:pt x="335875" y="1218439"/>
                </a:lnTo>
                <a:lnTo>
                  <a:pt x="313350" y="1257716"/>
                </a:lnTo>
                <a:lnTo>
                  <a:pt x="291532" y="1297443"/>
                </a:lnTo>
                <a:lnTo>
                  <a:pt x="270427" y="1337610"/>
                </a:lnTo>
                <a:lnTo>
                  <a:pt x="250046" y="1378210"/>
                </a:lnTo>
                <a:lnTo>
                  <a:pt x="230397" y="1419233"/>
                </a:lnTo>
                <a:lnTo>
                  <a:pt x="211487" y="1460672"/>
                </a:lnTo>
                <a:lnTo>
                  <a:pt x="193326" y="1502518"/>
                </a:lnTo>
                <a:lnTo>
                  <a:pt x="175922" y="1544761"/>
                </a:lnTo>
                <a:lnTo>
                  <a:pt x="159284" y="1587395"/>
                </a:lnTo>
                <a:lnTo>
                  <a:pt x="143420" y="1630410"/>
                </a:lnTo>
                <a:lnTo>
                  <a:pt x="128338" y="1673797"/>
                </a:lnTo>
                <a:lnTo>
                  <a:pt x="114048" y="1717548"/>
                </a:lnTo>
                <a:lnTo>
                  <a:pt x="100558" y="1761655"/>
                </a:lnTo>
                <a:lnTo>
                  <a:pt x="87876" y="1806109"/>
                </a:lnTo>
                <a:lnTo>
                  <a:pt x="76012" y="1850901"/>
                </a:lnTo>
                <a:lnTo>
                  <a:pt x="64972" y="1896023"/>
                </a:lnTo>
                <a:lnTo>
                  <a:pt x="54767" y="1941466"/>
                </a:lnTo>
                <a:lnTo>
                  <a:pt x="45404" y="1987222"/>
                </a:lnTo>
                <a:lnTo>
                  <a:pt x="36893" y="2033282"/>
                </a:lnTo>
                <a:lnTo>
                  <a:pt x="29241" y="2079638"/>
                </a:lnTo>
                <a:lnTo>
                  <a:pt x="22457" y="2126281"/>
                </a:lnTo>
                <a:lnTo>
                  <a:pt x="16550" y="2173203"/>
                </a:lnTo>
                <a:lnTo>
                  <a:pt x="11529" y="2220394"/>
                </a:lnTo>
                <a:lnTo>
                  <a:pt x="7401" y="2267847"/>
                </a:lnTo>
                <a:lnTo>
                  <a:pt x="4176" y="2315553"/>
                </a:lnTo>
                <a:lnTo>
                  <a:pt x="1861" y="2363504"/>
                </a:lnTo>
                <a:lnTo>
                  <a:pt x="466" y="2411690"/>
                </a:lnTo>
                <a:lnTo>
                  <a:pt x="0" y="2460104"/>
                </a:lnTo>
                <a:lnTo>
                  <a:pt x="466" y="2508517"/>
                </a:lnTo>
                <a:lnTo>
                  <a:pt x="1861" y="2556703"/>
                </a:lnTo>
                <a:lnTo>
                  <a:pt x="4176" y="2604653"/>
                </a:lnTo>
                <a:lnTo>
                  <a:pt x="7401" y="2652359"/>
                </a:lnTo>
                <a:lnTo>
                  <a:pt x="11529" y="2699811"/>
                </a:lnTo>
                <a:lnTo>
                  <a:pt x="16550" y="2747003"/>
                </a:lnTo>
                <a:lnTo>
                  <a:pt x="22457" y="2793924"/>
                </a:lnTo>
                <a:lnTo>
                  <a:pt x="29241" y="2840567"/>
                </a:lnTo>
                <a:lnTo>
                  <a:pt x="36893" y="2886922"/>
                </a:lnTo>
                <a:lnTo>
                  <a:pt x="45404" y="2932982"/>
                </a:lnTo>
                <a:lnTo>
                  <a:pt x="54767" y="2978738"/>
                </a:lnTo>
                <a:lnTo>
                  <a:pt x="64972" y="3024181"/>
                </a:lnTo>
                <a:lnTo>
                  <a:pt x="76012" y="3069303"/>
                </a:lnTo>
                <a:lnTo>
                  <a:pt x="87876" y="3114095"/>
                </a:lnTo>
                <a:lnTo>
                  <a:pt x="100558" y="3158548"/>
                </a:lnTo>
                <a:lnTo>
                  <a:pt x="114048" y="3202655"/>
                </a:lnTo>
                <a:lnTo>
                  <a:pt x="128338" y="3246406"/>
                </a:lnTo>
                <a:lnTo>
                  <a:pt x="143420" y="3289793"/>
                </a:lnTo>
                <a:lnTo>
                  <a:pt x="159284" y="3332807"/>
                </a:lnTo>
                <a:lnTo>
                  <a:pt x="175922" y="3375441"/>
                </a:lnTo>
                <a:lnTo>
                  <a:pt x="193326" y="3417685"/>
                </a:lnTo>
                <a:lnTo>
                  <a:pt x="211487" y="3459530"/>
                </a:lnTo>
                <a:lnTo>
                  <a:pt x="230397" y="3500969"/>
                </a:lnTo>
                <a:lnTo>
                  <a:pt x="250046" y="3541992"/>
                </a:lnTo>
                <a:lnTo>
                  <a:pt x="270427" y="3582592"/>
                </a:lnTo>
                <a:lnTo>
                  <a:pt x="291532" y="3622759"/>
                </a:lnTo>
                <a:lnTo>
                  <a:pt x="313350" y="3662486"/>
                </a:lnTo>
                <a:lnTo>
                  <a:pt x="335875" y="3701763"/>
                </a:lnTo>
                <a:lnTo>
                  <a:pt x="350026" y="3725419"/>
                </a:lnTo>
              </a:path>
            </a:pathLst>
          </a:custGeom>
          <a:ln w="5661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89199" y="720001"/>
            <a:ext cx="2950800" cy="1464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89199" y="2242802"/>
            <a:ext cx="2950800" cy="1361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89199" y="3661308"/>
            <a:ext cx="2950800" cy="196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8022" y="7818053"/>
            <a:ext cx="1342390" cy="1211580"/>
          </a:xfrm>
          <a:custGeom>
            <a:avLst/>
            <a:gdLst/>
            <a:ahLst/>
            <a:cxnLst/>
            <a:rect l="l" t="t" r="r" b="b"/>
            <a:pathLst>
              <a:path w="1342390" h="1211579">
                <a:moveTo>
                  <a:pt x="1048143" y="0"/>
                </a:moveTo>
                <a:lnTo>
                  <a:pt x="0" y="605701"/>
                </a:lnTo>
                <a:lnTo>
                  <a:pt x="1048143" y="1211389"/>
                </a:lnTo>
                <a:lnTo>
                  <a:pt x="1341970" y="1041590"/>
                </a:lnTo>
                <a:lnTo>
                  <a:pt x="1341970" y="169798"/>
                </a:lnTo>
                <a:lnTo>
                  <a:pt x="1048143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21710" y="7818055"/>
            <a:ext cx="2096770" cy="1211580"/>
          </a:xfrm>
          <a:custGeom>
            <a:avLst/>
            <a:gdLst/>
            <a:ahLst/>
            <a:cxnLst/>
            <a:rect l="l" t="t" r="r" b="b"/>
            <a:pathLst>
              <a:path w="2096770" h="1211579">
                <a:moveTo>
                  <a:pt x="1048143" y="0"/>
                </a:moveTo>
                <a:lnTo>
                  <a:pt x="0" y="605701"/>
                </a:lnTo>
                <a:lnTo>
                  <a:pt x="1048143" y="1211402"/>
                </a:lnTo>
                <a:lnTo>
                  <a:pt x="2096312" y="605701"/>
                </a:lnTo>
                <a:lnTo>
                  <a:pt x="1048143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18022" y="6619641"/>
            <a:ext cx="1342390" cy="1211580"/>
          </a:xfrm>
          <a:custGeom>
            <a:avLst/>
            <a:gdLst/>
            <a:ahLst/>
            <a:cxnLst/>
            <a:rect l="l" t="t" r="r" b="b"/>
            <a:pathLst>
              <a:path w="1342390" h="1211579">
                <a:moveTo>
                  <a:pt x="1048143" y="0"/>
                </a:moveTo>
                <a:lnTo>
                  <a:pt x="0" y="605688"/>
                </a:lnTo>
                <a:lnTo>
                  <a:pt x="1048143" y="1211389"/>
                </a:lnTo>
                <a:lnTo>
                  <a:pt x="1341970" y="1041590"/>
                </a:lnTo>
                <a:lnTo>
                  <a:pt x="1341970" y="169798"/>
                </a:lnTo>
                <a:lnTo>
                  <a:pt x="1048143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21710" y="6619630"/>
            <a:ext cx="2096770" cy="1211580"/>
          </a:xfrm>
          <a:custGeom>
            <a:avLst/>
            <a:gdLst/>
            <a:ahLst/>
            <a:cxnLst/>
            <a:rect l="l" t="t" r="r" b="b"/>
            <a:pathLst>
              <a:path w="2096770" h="1211579">
                <a:moveTo>
                  <a:pt x="1048143" y="0"/>
                </a:moveTo>
                <a:lnTo>
                  <a:pt x="0" y="605701"/>
                </a:lnTo>
                <a:lnTo>
                  <a:pt x="1048143" y="1211402"/>
                </a:lnTo>
                <a:lnTo>
                  <a:pt x="2096312" y="605701"/>
                </a:lnTo>
                <a:lnTo>
                  <a:pt x="1048143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18022" y="5421217"/>
            <a:ext cx="1342390" cy="1211580"/>
          </a:xfrm>
          <a:custGeom>
            <a:avLst/>
            <a:gdLst/>
            <a:ahLst/>
            <a:cxnLst/>
            <a:rect l="l" t="t" r="r" b="b"/>
            <a:pathLst>
              <a:path w="1342390" h="1211579">
                <a:moveTo>
                  <a:pt x="1048143" y="0"/>
                </a:moveTo>
                <a:lnTo>
                  <a:pt x="0" y="605688"/>
                </a:lnTo>
                <a:lnTo>
                  <a:pt x="1048143" y="1211389"/>
                </a:lnTo>
                <a:lnTo>
                  <a:pt x="1341970" y="1041590"/>
                </a:lnTo>
                <a:lnTo>
                  <a:pt x="1341970" y="169798"/>
                </a:lnTo>
                <a:lnTo>
                  <a:pt x="1048143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21710" y="5421214"/>
            <a:ext cx="2096770" cy="1211580"/>
          </a:xfrm>
          <a:custGeom>
            <a:avLst/>
            <a:gdLst/>
            <a:ahLst/>
            <a:cxnLst/>
            <a:rect l="l" t="t" r="r" b="b"/>
            <a:pathLst>
              <a:path w="2096770" h="1211579">
                <a:moveTo>
                  <a:pt x="1048143" y="0"/>
                </a:moveTo>
                <a:lnTo>
                  <a:pt x="0" y="605688"/>
                </a:lnTo>
                <a:lnTo>
                  <a:pt x="1048143" y="1211389"/>
                </a:lnTo>
                <a:lnTo>
                  <a:pt x="2096312" y="605701"/>
                </a:lnTo>
                <a:lnTo>
                  <a:pt x="1048143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18022" y="7818053"/>
            <a:ext cx="1342390" cy="1211580"/>
          </a:xfrm>
          <a:custGeom>
            <a:avLst/>
            <a:gdLst/>
            <a:ahLst/>
            <a:cxnLst/>
            <a:rect l="l" t="t" r="r" b="b"/>
            <a:pathLst>
              <a:path w="1342390" h="1211579">
                <a:moveTo>
                  <a:pt x="1048143" y="0"/>
                </a:moveTo>
                <a:lnTo>
                  <a:pt x="0" y="605701"/>
                </a:lnTo>
                <a:lnTo>
                  <a:pt x="1048143" y="1211389"/>
                </a:lnTo>
                <a:lnTo>
                  <a:pt x="1341970" y="1041590"/>
                </a:lnTo>
                <a:lnTo>
                  <a:pt x="1341970" y="169798"/>
                </a:lnTo>
                <a:lnTo>
                  <a:pt x="1048143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21710" y="7818055"/>
            <a:ext cx="2096770" cy="1211580"/>
          </a:xfrm>
          <a:custGeom>
            <a:avLst/>
            <a:gdLst/>
            <a:ahLst/>
            <a:cxnLst/>
            <a:rect l="l" t="t" r="r" b="b"/>
            <a:pathLst>
              <a:path w="2096770" h="1211579">
                <a:moveTo>
                  <a:pt x="1048143" y="0"/>
                </a:moveTo>
                <a:lnTo>
                  <a:pt x="0" y="605701"/>
                </a:lnTo>
                <a:lnTo>
                  <a:pt x="1048143" y="1211402"/>
                </a:lnTo>
                <a:lnTo>
                  <a:pt x="2096312" y="605701"/>
                </a:lnTo>
                <a:lnTo>
                  <a:pt x="1048143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25400" y="7818053"/>
            <a:ext cx="2096770" cy="1211580"/>
          </a:xfrm>
          <a:custGeom>
            <a:avLst/>
            <a:gdLst/>
            <a:ahLst/>
            <a:cxnLst/>
            <a:rect l="l" t="t" r="r" b="b"/>
            <a:pathLst>
              <a:path w="2096770" h="1211579">
                <a:moveTo>
                  <a:pt x="1048143" y="0"/>
                </a:moveTo>
                <a:lnTo>
                  <a:pt x="0" y="605701"/>
                </a:lnTo>
                <a:lnTo>
                  <a:pt x="1048169" y="1211389"/>
                </a:lnTo>
                <a:lnTo>
                  <a:pt x="2096312" y="605701"/>
                </a:lnTo>
                <a:lnTo>
                  <a:pt x="1048143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7818065"/>
            <a:ext cx="2025650" cy="1211580"/>
          </a:xfrm>
          <a:custGeom>
            <a:avLst/>
            <a:gdLst/>
            <a:ahLst/>
            <a:cxnLst/>
            <a:rect l="l" t="t" r="r" b="b"/>
            <a:pathLst>
              <a:path w="2025650" h="1211579">
                <a:moveTo>
                  <a:pt x="977252" y="0"/>
                </a:moveTo>
                <a:lnTo>
                  <a:pt x="0" y="564718"/>
                </a:lnTo>
                <a:lnTo>
                  <a:pt x="0" y="646658"/>
                </a:lnTo>
                <a:lnTo>
                  <a:pt x="977252" y="1211389"/>
                </a:lnTo>
                <a:lnTo>
                  <a:pt x="2025395" y="605688"/>
                </a:lnTo>
                <a:lnTo>
                  <a:pt x="977252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25400" y="6619642"/>
            <a:ext cx="2096770" cy="1211580"/>
          </a:xfrm>
          <a:custGeom>
            <a:avLst/>
            <a:gdLst/>
            <a:ahLst/>
            <a:cxnLst/>
            <a:rect l="l" t="t" r="r" b="b"/>
            <a:pathLst>
              <a:path w="2096770" h="1211579">
                <a:moveTo>
                  <a:pt x="1048143" y="0"/>
                </a:moveTo>
                <a:lnTo>
                  <a:pt x="0" y="605688"/>
                </a:lnTo>
                <a:lnTo>
                  <a:pt x="1048169" y="1211389"/>
                </a:lnTo>
                <a:lnTo>
                  <a:pt x="2096312" y="605688"/>
                </a:lnTo>
                <a:lnTo>
                  <a:pt x="1048143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6619628"/>
            <a:ext cx="2025650" cy="1211580"/>
          </a:xfrm>
          <a:custGeom>
            <a:avLst/>
            <a:gdLst/>
            <a:ahLst/>
            <a:cxnLst/>
            <a:rect l="l" t="t" r="r" b="b"/>
            <a:pathLst>
              <a:path w="2025650" h="1211579">
                <a:moveTo>
                  <a:pt x="977265" y="0"/>
                </a:moveTo>
                <a:lnTo>
                  <a:pt x="0" y="564730"/>
                </a:lnTo>
                <a:lnTo>
                  <a:pt x="0" y="646671"/>
                </a:lnTo>
                <a:lnTo>
                  <a:pt x="977265" y="1211402"/>
                </a:lnTo>
                <a:lnTo>
                  <a:pt x="2025395" y="605701"/>
                </a:lnTo>
                <a:lnTo>
                  <a:pt x="977265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25400" y="7818053"/>
            <a:ext cx="2096770" cy="1211580"/>
          </a:xfrm>
          <a:custGeom>
            <a:avLst/>
            <a:gdLst/>
            <a:ahLst/>
            <a:cxnLst/>
            <a:rect l="l" t="t" r="r" b="b"/>
            <a:pathLst>
              <a:path w="2096770" h="1211579">
                <a:moveTo>
                  <a:pt x="1048143" y="0"/>
                </a:moveTo>
                <a:lnTo>
                  <a:pt x="0" y="605701"/>
                </a:lnTo>
                <a:lnTo>
                  <a:pt x="1048169" y="1211389"/>
                </a:lnTo>
                <a:lnTo>
                  <a:pt x="2096312" y="605701"/>
                </a:lnTo>
                <a:lnTo>
                  <a:pt x="1048143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7818065"/>
            <a:ext cx="2025650" cy="1211580"/>
          </a:xfrm>
          <a:custGeom>
            <a:avLst/>
            <a:gdLst/>
            <a:ahLst/>
            <a:cxnLst/>
            <a:rect l="l" t="t" r="r" b="b"/>
            <a:pathLst>
              <a:path w="2025650" h="1211579">
                <a:moveTo>
                  <a:pt x="977252" y="0"/>
                </a:moveTo>
                <a:lnTo>
                  <a:pt x="0" y="564718"/>
                </a:lnTo>
                <a:lnTo>
                  <a:pt x="0" y="646658"/>
                </a:lnTo>
                <a:lnTo>
                  <a:pt x="977252" y="1211389"/>
                </a:lnTo>
                <a:lnTo>
                  <a:pt x="2025395" y="605688"/>
                </a:lnTo>
                <a:lnTo>
                  <a:pt x="977252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71384" y="4162920"/>
            <a:ext cx="6488607" cy="365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72061" y="6985363"/>
            <a:ext cx="977265" cy="1544955"/>
          </a:xfrm>
          <a:custGeom>
            <a:avLst/>
            <a:gdLst/>
            <a:ahLst/>
            <a:cxnLst/>
            <a:rect l="l" t="t" r="r" b="b"/>
            <a:pathLst>
              <a:path w="977264" h="1544954">
                <a:moveTo>
                  <a:pt x="871724" y="1098745"/>
                </a:moveTo>
                <a:lnTo>
                  <a:pt x="385876" y="1098745"/>
                </a:lnTo>
                <a:lnTo>
                  <a:pt x="401624" y="1099625"/>
                </a:lnTo>
                <a:lnTo>
                  <a:pt x="421614" y="1108290"/>
                </a:lnTo>
                <a:lnTo>
                  <a:pt x="782878" y="1318514"/>
                </a:lnTo>
                <a:lnTo>
                  <a:pt x="813288" y="1343359"/>
                </a:lnTo>
                <a:lnTo>
                  <a:pt x="853986" y="1473352"/>
                </a:lnTo>
                <a:lnTo>
                  <a:pt x="976795" y="1544332"/>
                </a:lnTo>
                <a:lnTo>
                  <a:pt x="871724" y="1098745"/>
                </a:lnTo>
                <a:close/>
              </a:path>
              <a:path w="977264" h="1544954">
                <a:moveTo>
                  <a:pt x="0" y="0"/>
                </a:moveTo>
                <a:lnTo>
                  <a:pt x="258991" y="1129538"/>
                </a:lnTo>
                <a:lnTo>
                  <a:pt x="390156" y="1205318"/>
                </a:lnTo>
                <a:lnTo>
                  <a:pt x="388595" y="1197042"/>
                </a:lnTo>
                <a:lnTo>
                  <a:pt x="384687" y="1176029"/>
                </a:lnTo>
                <a:lnTo>
                  <a:pt x="379596" y="1148001"/>
                </a:lnTo>
                <a:lnTo>
                  <a:pt x="374484" y="1118679"/>
                </a:lnTo>
                <a:lnTo>
                  <a:pt x="376216" y="1105235"/>
                </a:lnTo>
                <a:lnTo>
                  <a:pt x="385876" y="1098745"/>
                </a:lnTo>
                <a:lnTo>
                  <a:pt x="871724" y="1098745"/>
                </a:lnTo>
                <a:lnTo>
                  <a:pt x="755338" y="605170"/>
                </a:lnTo>
                <a:lnTo>
                  <a:pt x="635300" y="605170"/>
                </a:lnTo>
                <a:lnTo>
                  <a:pt x="623409" y="604976"/>
                </a:lnTo>
                <a:lnTo>
                  <a:pt x="219481" y="374065"/>
                </a:lnTo>
                <a:lnTo>
                  <a:pt x="188979" y="344237"/>
                </a:lnTo>
                <a:lnTo>
                  <a:pt x="155905" y="212191"/>
                </a:lnTo>
                <a:lnTo>
                  <a:pt x="156536" y="201300"/>
                </a:lnTo>
                <a:lnTo>
                  <a:pt x="163504" y="195735"/>
                </a:lnTo>
                <a:lnTo>
                  <a:pt x="335125" y="195735"/>
                </a:lnTo>
                <a:lnTo>
                  <a:pt x="0" y="0"/>
                </a:lnTo>
                <a:close/>
              </a:path>
              <a:path w="977264" h="1544954">
                <a:moveTo>
                  <a:pt x="335125" y="195735"/>
                </a:moveTo>
                <a:lnTo>
                  <a:pt x="163504" y="195735"/>
                </a:lnTo>
                <a:lnTo>
                  <a:pt x="175395" y="195928"/>
                </a:lnTo>
                <a:lnTo>
                  <a:pt x="190792" y="202311"/>
                </a:lnTo>
                <a:lnTo>
                  <a:pt x="579323" y="426847"/>
                </a:lnTo>
                <a:lnTo>
                  <a:pt x="609827" y="456675"/>
                </a:lnTo>
                <a:lnTo>
                  <a:pt x="642899" y="588721"/>
                </a:lnTo>
                <a:lnTo>
                  <a:pt x="642268" y="599607"/>
                </a:lnTo>
                <a:lnTo>
                  <a:pt x="635300" y="605170"/>
                </a:lnTo>
                <a:lnTo>
                  <a:pt x="755338" y="605170"/>
                </a:lnTo>
                <a:lnTo>
                  <a:pt x="710488" y="414972"/>
                </a:lnTo>
                <a:lnTo>
                  <a:pt x="335125" y="195735"/>
                </a:lnTo>
                <a:close/>
              </a:path>
            </a:pathLst>
          </a:custGeom>
          <a:solidFill>
            <a:srgbClr val="FFBF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72061" y="7005706"/>
            <a:ext cx="977265" cy="1544320"/>
          </a:xfrm>
          <a:custGeom>
            <a:avLst/>
            <a:gdLst/>
            <a:ahLst/>
            <a:cxnLst/>
            <a:rect l="l" t="t" r="r" b="b"/>
            <a:pathLst>
              <a:path w="977264" h="1544320">
                <a:moveTo>
                  <a:pt x="871725" y="1098735"/>
                </a:moveTo>
                <a:lnTo>
                  <a:pt x="385876" y="1098735"/>
                </a:lnTo>
                <a:lnTo>
                  <a:pt x="401624" y="1099609"/>
                </a:lnTo>
                <a:lnTo>
                  <a:pt x="421614" y="1108265"/>
                </a:lnTo>
                <a:lnTo>
                  <a:pt x="782878" y="1318513"/>
                </a:lnTo>
                <a:lnTo>
                  <a:pt x="813288" y="1343348"/>
                </a:lnTo>
                <a:lnTo>
                  <a:pt x="853986" y="1473339"/>
                </a:lnTo>
                <a:lnTo>
                  <a:pt x="976795" y="1544319"/>
                </a:lnTo>
                <a:lnTo>
                  <a:pt x="871725" y="1098735"/>
                </a:lnTo>
                <a:close/>
              </a:path>
              <a:path w="977264" h="1544320">
                <a:moveTo>
                  <a:pt x="0" y="0"/>
                </a:moveTo>
                <a:lnTo>
                  <a:pt x="258991" y="1129512"/>
                </a:lnTo>
                <a:lnTo>
                  <a:pt x="390156" y="1205318"/>
                </a:lnTo>
                <a:lnTo>
                  <a:pt x="388595" y="1197040"/>
                </a:lnTo>
                <a:lnTo>
                  <a:pt x="384687" y="1176023"/>
                </a:lnTo>
                <a:lnTo>
                  <a:pt x="379596" y="1147990"/>
                </a:lnTo>
                <a:lnTo>
                  <a:pt x="374484" y="1118666"/>
                </a:lnTo>
                <a:lnTo>
                  <a:pt x="376216" y="1105227"/>
                </a:lnTo>
                <a:lnTo>
                  <a:pt x="385876" y="1098735"/>
                </a:lnTo>
                <a:lnTo>
                  <a:pt x="871725" y="1098735"/>
                </a:lnTo>
                <a:lnTo>
                  <a:pt x="755338" y="605161"/>
                </a:lnTo>
                <a:lnTo>
                  <a:pt x="635300" y="605161"/>
                </a:lnTo>
                <a:lnTo>
                  <a:pt x="623409" y="604965"/>
                </a:lnTo>
                <a:lnTo>
                  <a:pt x="219481" y="374053"/>
                </a:lnTo>
                <a:lnTo>
                  <a:pt x="188979" y="344224"/>
                </a:lnTo>
                <a:lnTo>
                  <a:pt x="155905" y="212191"/>
                </a:lnTo>
                <a:lnTo>
                  <a:pt x="156536" y="201292"/>
                </a:lnTo>
                <a:lnTo>
                  <a:pt x="163504" y="195724"/>
                </a:lnTo>
                <a:lnTo>
                  <a:pt x="335116" y="195724"/>
                </a:lnTo>
                <a:lnTo>
                  <a:pt x="0" y="0"/>
                </a:lnTo>
                <a:close/>
              </a:path>
              <a:path w="977264" h="1544320">
                <a:moveTo>
                  <a:pt x="335116" y="195724"/>
                </a:moveTo>
                <a:lnTo>
                  <a:pt x="163504" y="195724"/>
                </a:lnTo>
                <a:lnTo>
                  <a:pt x="175395" y="195916"/>
                </a:lnTo>
                <a:lnTo>
                  <a:pt x="190792" y="202298"/>
                </a:lnTo>
                <a:lnTo>
                  <a:pt x="579323" y="426834"/>
                </a:lnTo>
                <a:lnTo>
                  <a:pt x="609827" y="456663"/>
                </a:lnTo>
                <a:lnTo>
                  <a:pt x="642899" y="588695"/>
                </a:lnTo>
                <a:lnTo>
                  <a:pt x="642268" y="599594"/>
                </a:lnTo>
                <a:lnTo>
                  <a:pt x="635300" y="605161"/>
                </a:lnTo>
                <a:lnTo>
                  <a:pt x="755338" y="605161"/>
                </a:lnTo>
                <a:lnTo>
                  <a:pt x="710488" y="414959"/>
                </a:lnTo>
                <a:lnTo>
                  <a:pt x="335116" y="195724"/>
                </a:lnTo>
                <a:close/>
              </a:path>
            </a:pathLst>
          </a:custGeom>
          <a:solidFill>
            <a:srgbClr val="FFA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41495" y="7005700"/>
            <a:ext cx="948690" cy="1826260"/>
          </a:xfrm>
          <a:custGeom>
            <a:avLst/>
            <a:gdLst/>
            <a:ahLst/>
            <a:cxnLst/>
            <a:rect l="l" t="t" r="r" b="b"/>
            <a:pathLst>
              <a:path w="948689" h="1826259">
                <a:moveTo>
                  <a:pt x="770514" y="1351394"/>
                </a:moveTo>
                <a:lnTo>
                  <a:pt x="176402" y="1351394"/>
                </a:lnTo>
                <a:lnTo>
                  <a:pt x="181736" y="1352118"/>
                </a:lnTo>
                <a:lnTo>
                  <a:pt x="187807" y="1354607"/>
                </a:lnTo>
                <a:lnTo>
                  <a:pt x="229150" y="1379276"/>
                </a:lnTo>
                <a:lnTo>
                  <a:pt x="319965" y="1431911"/>
                </a:lnTo>
                <a:lnTo>
                  <a:pt x="555193" y="1564678"/>
                </a:lnTo>
                <a:lnTo>
                  <a:pt x="575116" y="1580803"/>
                </a:lnTo>
                <a:lnTo>
                  <a:pt x="590869" y="1603286"/>
                </a:lnTo>
                <a:lnTo>
                  <a:pt x="600547" y="1628578"/>
                </a:lnTo>
                <a:lnTo>
                  <a:pt x="602246" y="1653133"/>
                </a:lnTo>
                <a:lnTo>
                  <a:pt x="597080" y="1693078"/>
                </a:lnTo>
                <a:lnTo>
                  <a:pt x="591981" y="1730882"/>
                </a:lnTo>
                <a:lnTo>
                  <a:pt x="588087" y="1759057"/>
                </a:lnTo>
                <a:lnTo>
                  <a:pt x="586536" y="1770113"/>
                </a:lnTo>
                <a:lnTo>
                  <a:pt x="682409" y="1825764"/>
                </a:lnTo>
                <a:lnTo>
                  <a:pt x="770514" y="1351394"/>
                </a:lnTo>
                <a:close/>
              </a:path>
              <a:path w="948689" h="1826259">
                <a:moveTo>
                  <a:pt x="265849" y="0"/>
                </a:moveTo>
                <a:lnTo>
                  <a:pt x="0" y="1431289"/>
                </a:lnTo>
                <a:lnTo>
                  <a:pt x="122605" y="1502270"/>
                </a:lnTo>
                <a:lnTo>
                  <a:pt x="146811" y="1374571"/>
                </a:lnTo>
                <a:lnTo>
                  <a:pt x="150687" y="1363581"/>
                </a:lnTo>
                <a:lnTo>
                  <a:pt x="157202" y="1355896"/>
                </a:lnTo>
                <a:lnTo>
                  <a:pt x="165919" y="1351754"/>
                </a:lnTo>
                <a:lnTo>
                  <a:pt x="176402" y="1351394"/>
                </a:lnTo>
                <a:lnTo>
                  <a:pt x="770514" y="1351394"/>
                </a:lnTo>
                <a:lnTo>
                  <a:pt x="895020" y="681042"/>
                </a:lnTo>
                <a:lnTo>
                  <a:pt x="769463" y="681042"/>
                </a:lnTo>
                <a:lnTo>
                  <a:pt x="757237" y="676579"/>
                </a:lnTo>
                <a:lnTo>
                  <a:pt x="368820" y="451891"/>
                </a:lnTo>
                <a:lnTo>
                  <a:pt x="341334" y="421212"/>
                </a:lnTo>
                <a:lnTo>
                  <a:pt x="333908" y="383057"/>
                </a:lnTo>
                <a:lnTo>
                  <a:pt x="362419" y="228980"/>
                </a:lnTo>
                <a:lnTo>
                  <a:pt x="365422" y="220430"/>
                </a:lnTo>
                <a:lnTo>
                  <a:pt x="370468" y="214656"/>
                </a:lnTo>
                <a:lnTo>
                  <a:pt x="377186" y="211762"/>
                </a:lnTo>
                <a:lnTo>
                  <a:pt x="632174" y="211762"/>
                </a:lnTo>
                <a:lnTo>
                  <a:pt x="265849" y="0"/>
                </a:lnTo>
                <a:close/>
              </a:path>
              <a:path w="948689" h="1826259">
                <a:moveTo>
                  <a:pt x="632174" y="211762"/>
                </a:moveTo>
                <a:lnTo>
                  <a:pt x="377186" y="211762"/>
                </a:lnTo>
                <a:lnTo>
                  <a:pt x="385203" y="211848"/>
                </a:lnTo>
                <a:lnTo>
                  <a:pt x="388772" y="212204"/>
                </a:lnTo>
                <a:lnTo>
                  <a:pt x="785761" y="440474"/>
                </a:lnTo>
                <a:lnTo>
                  <a:pt x="813230" y="471193"/>
                </a:lnTo>
                <a:lnTo>
                  <a:pt x="820686" y="509676"/>
                </a:lnTo>
                <a:lnTo>
                  <a:pt x="792149" y="663397"/>
                </a:lnTo>
                <a:lnTo>
                  <a:pt x="787760" y="674179"/>
                </a:lnTo>
                <a:lnTo>
                  <a:pt x="779918" y="680151"/>
                </a:lnTo>
                <a:lnTo>
                  <a:pt x="769463" y="681042"/>
                </a:lnTo>
                <a:lnTo>
                  <a:pt x="895020" y="681042"/>
                </a:lnTo>
                <a:lnTo>
                  <a:pt x="948245" y="394474"/>
                </a:lnTo>
                <a:lnTo>
                  <a:pt x="632174" y="211762"/>
                </a:lnTo>
                <a:close/>
              </a:path>
            </a:pathLst>
          </a:custGeom>
          <a:solidFill>
            <a:srgbClr val="FF87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05872" y="6985354"/>
            <a:ext cx="984250" cy="1849120"/>
          </a:xfrm>
          <a:custGeom>
            <a:avLst/>
            <a:gdLst/>
            <a:ahLst/>
            <a:cxnLst/>
            <a:rect l="l" t="t" r="r" b="b"/>
            <a:pathLst>
              <a:path w="984250" h="1849120">
                <a:moveTo>
                  <a:pt x="809409" y="1354126"/>
                </a:moveTo>
                <a:lnTo>
                  <a:pt x="177487" y="1354126"/>
                </a:lnTo>
                <a:lnTo>
                  <a:pt x="193865" y="1360690"/>
                </a:lnTo>
                <a:lnTo>
                  <a:pt x="199542" y="1364259"/>
                </a:lnTo>
                <a:lnTo>
                  <a:pt x="205612" y="1367828"/>
                </a:lnTo>
                <a:lnTo>
                  <a:pt x="212026" y="1371739"/>
                </a:lnTo>
                <a:lnTo>
                  <a:pt x="291204" y="1417981"/>
                </a:lnTo>
                <a:lnTo>
                  <a:pt x="555180" y="1567192"/>
                </a:lnTo>
                <a:lnTo>
                  <a:pt x="590865" y="1605795"/>
                </a:lnTo>
                <a:lnTo>
                  <a:pt x="602234" y="1655648"/>
                </a:lnTo>
                <a:lnTo>
                  <a:pt x="597070" y="1695593"/>
                </a:lnTo>
                <a:lnTo>
                  <a:pt x="591975" y="1733397"/>
                </a:lnTo>
                <a:lnTo>
                  <a:pt x="588085" y="1761572"/>
                </a:lnTo>
                <a:lnTo>
                  <a:pt x="586536" y="1772627"/>
                </a:lnTo>
                <a:lnTo>
                  <a:pt x="717664" y="1848599"/>
                </a:lnTo>
                <a:lnTo>
                  <a:pt x="718032" y="1846110"/>
                </a:lnTo>
                <a:lnTo>
                  <a:pt x="809409" y="1354126"/>
                </a:lnTo>
                <a:close/>
              </a:path>
              <a:path w="984250" h="1849120">
                <a:moveTo>
                  <a:pt x="266192" y="0"/>
                </a:moveTo>
                <a:lnTo>
                  <a:pt x="0" y="1433804"/>
                </a:lnTo>
                <a:lnTo>
                  <a:pt x="122567" y="1504772"/>
                </a:lnTo>
                <a:lnTo>
                  <a:pt x="122923" y="1502283"/>
                </a:lnTo>
                <a:lnTo>
                  <a:pt x="146811" y="1377086"/>
                </a:lnTo>
                <a:lnTo>
                  <a:pt x="152760" y="1362790"/>
                </a:lnTo>
                <a:lnTo>
                  <a:pt x="163385" y="1354982"/>
                </a:lnTo>
                <a:lnTo>
                  <a:pt x="177487" y="1354126"/>
                </a:lnTo>
                <a:lnTo>
                  <a:pt x="809409" y="1354126"/>
                </a:lnTo>
                <a:lnTo>
                  <a:pt x="934012" y="683254"/>
                </a:lnTo>
                <a:lnTo>
                  <a:pt x="777214" y="683254"/>
                </a:lnTo>
                <a:lnTo>
                  <a:pt x="768972" y="683018"/>
                </a:lnTo>
                <a:lnTo>
                  <a:pt x="368808" y="454393"/>
                </a:lnTo>
                <a:lnTo>
                  <a:pt x="341336" y="423725"/>
                </a:lnTo>
                <a:lnTo>
                  <a:pt x="333895" y="385572"/>
                </a:lnTo>
                <a:lnTo>
                  <a:pt x="362419" y="231482"/>
                </a:lnTo>
                <a:lnTo>
                  <a:pt x="366805" y="220698"/>
                </a:lnTo>
                <a:lnTo>
                  <a:pt x="374642" y="214761"/>
                </a:lnTo>
                <a:lnTo>
                  <a:pt x="385095" y="213975"/>
                </a:lnTo>
                <a:lnTo>
                  <a:pt x="636430" y="213975"/>
                </a:lnTo>
                <a:lnTo>
                  <a:pt x="266192" y="0"/>
                </a:lnTo>
                <a:close/>
              </a:path>
              <a:path w="984250" h="1849120">
                <a:moveTo>
                  <a:pt x="636430" y="213975"/>
                </a:moveTo>
                <a:lnTo>
                  <a:pt x="385095" y="213975"/>
                </a:lnTo>
                <a:lnTo>
                  <a:pt x="397332" y="218643"/>
                </a:lnTo>
                <a:lnTo>
                  <a:pt x="785749" y="442988"/>
                </a:lnTo>
                <a:lnTo>
                  <a:pt x="801269" y="455949"/>
                </a:lnTo>
                <a:lnTo>
                  <a:pt x="813227" y="473697"/>
                </a:lnTo>
                <a:lnTo>
                  <a:pt x="820176" y="493387"/>
                </a:lnTo>
                <a:lnTo>
                  <a:pt x="820674" y="512178"/>
                </a:lnTo>
                <a:lnTo>
                  <a:pt x="792149" y="665886"/>
                </a:lnTo>
                <a:lnTo>
                  <a:pt x="789130" y="674487"/>
                </a:lnTo>
                <a:lnTo>
                  <a:pt x="784042" y="680343"/>
                </a:lnTo>
                <a:lnTo>
                  <a:pt x="777214" y="683254"/>
                </a:lnTo>
                <a:lnTo>
                  <a:pt x="934012" y="683254"/>
                </a:lnTo>
                <a:lnTo>
                  <a:pt x="983869" y="414820"/>
                </a:lnTo>
                <a:lnTo>
                  <a:pt x="636430" y="213975"/>
                </a:lnTo>
                <a:close/>
              </a:path>
            </a:pathLst>
          </a:custGeom>
          <a:solidFill>
            <a:srgbClr val="FFBF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05811" y="7382853"/>
            <a:ext cx="568325" cy="1469390"/>
          </a:xfrm>
          <a:custGeom>
            <a:avLst/>
            <a:gdLst/>
            <a:ahLst/>
            <a:cxnLst/>
            <a:rect l="l" t="t" r="r" b="b"/>
            <a:pathLst>
              <a:path w="568325" h="1469390">
                <a:moveTo>
                  <a:pt x="283629" y="0"/>
                </a:moveTo>
                <a:lnTo>
                  <a:pt x="275170" y="177"/>
                </a:lnTo>
                <a:lnTo>
                  <a:pt x="268071" y="6273"/>
                </a:lnTo>
                <a:lnTo>
                  <a:pt x="266496" y="14579"/>
                </a:lnTo>
                <a:lnTo>
                  <a:pt x="0" y="1447838"/>
                </a:lnTo>
                <a:lnTo>
                  <a:pt x="116" y="1454912"/>
                </a:lnTo>
                <a:lnTo>
                  <a:pt x="2844" y="1461187"/>
                </a:lnTo>
                <a:lnTo>
                  <a:pt x="7725" y="1465988"/>
                </a:lnTo>
                <a:lnTo>
                  <a:pt x="14300" y="1468640"/>
                </a:lnTo>
                <a:lnTo>
                  <a:pt x="17538" y="1468907"/>
                </a:lnTo>
                <a:lnTo>
                  <a:pt x="25971" y="1468907"/>
                </a:lnTo>
                <a:lnTo>
                  <a:pt x="33464" y="1462912"/>
                </a:lnTo>
                <a:lnTo>
                  <a:pt x="35077" y="1454327"/>
                </a:lnTo>
                <a:lnTo>
                  <a:pt x="286105" y="104178"/>
                </a:lnTo>
                <a:lnTo>
                  <a:pt x="322746" y="104178"/>
                </a:lnTo>
                <a:lnTo>
                  <a:pt x="301396" y="13715"/>
                </a:lnTo>
                <a:lnTo>
                  <a:pt x="301992" y="9006"/>
                </a:lnTo>
                <a:lnTo>
                  <a:pt x="298789" y="5024"/>
                </a:lnTo>
                <a:lnTo>
                  <a:pt x="292448" y="1959"/>
                </a:lnTo>
                <a:lnTo>
                  <a:pt x="283629" y="0"/>
                </a:lnTo>
                <a:close/>
              </a:path>
              <a:path w="568325" h="1469390">
                <a:moveTo>
                  <a:pt x="322746" y="104178"/>
                </a:moveTo>
                <a:lnTo>
                  <a:pt x="286105" y="104178"/>
                </a:lnTo>
                <a:lnTo>
                  <a:pt x="533247" y="1151394"/>
                </a:lnTo>
                <a:lnTo>
                  <a:pt x="536177" y="1157811"/>
                </a:lnTo>
                <a:lnTo>
                  <a:pt x="541151" y="1162438"/>
                </a:lnTo>
                <a:lnTo>
                  <a:pt x="547533" y="1164858"/>
                </a:lnTo>
                <a:lnTo>
                  <a:pt x="554685" y="1164653"/>
                </a:lnTo>
                <a:lnTo>
                  <a:pt x="561109" y="1161694"/>
                </a:lnTo>
                <a:lnTo>
                  <a:pt x="565750" y="1156668"/>
                </a:lnTo>
                <a:lnTo>
                  <a:pt x="568176" y="1150265"/>
                </a:lnTo>
                <a:lnTo>
                  <a:pt x="567956" y="1143177"/>
                </a:lnTo>
                <a:lnTo>
                  <a:pt x="322746" y="104178"/>
                </a:lnTo>
                <a:close/>
              </a:path>
            </a:pathLst>
          </a:custGeom>
          <a:solidFill>
            <a:srgbClr val="FFC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68497" y="7718152"/>
            <a:ext cx="118889" cy="10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598994" y="7790789"/>
            <a:ext cx="357505" cy="440055"/>
          </a:xfrm>
          <a:custGeom>
            <a:avLst/>
            <a:gdLst/>
            <a:ahLst/>
            <a:cxnLst/>
            <a:rect l="l" t="t" r="r" b="b"/>
            <a:pathLst>
              <a:path w="357504" h="440054">
                <a:moveTo>
                  <a:pt x="261809" y="233108"/>
                </a:moveTo>
                <a:lnTo>
                  <a:pt x="181736" y="233108"/>
                </a:lnTo>
                <a:lnTo>
                  <a:pt x="285889" y="291223"/>
                </a:lnTo>
                <a:lnTo>
                  <a:pt x="318833" y="424942"/>
                </a:lnTo>
                <a:lnTo>
                  <a:pt x="320967" y="433692"/>
                </a:lnTo>
                <a:lnTo>
                  <a:pt x="328764" y="439775"/>
                </a:lnTo>
                <a:lnTo>
                  <a:pt x="337718" y="439775"/>
                </a:lnTo>
                <a:lnTo>
                  <a:pt x="342417" y="439153"/>
                </a:lnTo>
                <a:lnTo>
                  <a:pt x="349394" y="435850"/>
                </a:lnTo>
                <a:lnTo>
                  <a:pt x="354407" y="430310"/>
                </a:lnTo>
                <a:lnTo>
                  <a:pt x="356985" y="423290"/>
                </a:lnTo>
                <a:lnTo>
                  <a:pt x="356654" y="415544"/>
                </a:lnTo>
                <a:lnTo>
                  <a:pt x="319684" y="265353"/>
                </a:lnTo>
                <a:lnTo>
                  <a:pt x="261809" y="233108"/>
                </a:lnTo>
                <a:close/>
              </a:path>
              <a:path w="357504" h="440054">
                <a:moveTo>
                  <a:pt x="208895" y="97802"/>
                </a:moveTo>
                <a:lnTo>
                  <a:pt x="115684" y="97802"/>
                </a:lnTo>
                <a:lnTo>
                  <a:pt x="123532" y="192366"/>
                </a:lnTo>
                <a:lnTo>
                  <a:pt x="171310" y="312420"/>
                </a:lnTo>
                <a:lnTo>
                  <a:pt x="82880" y="376085"/>
                </a:lnTo>
                <a:lnTo>
                  <a:pt x="77631" y="381751"/>
                </a:lnTo>
                <a:lnTo>
                  <a:pt x="75034" y="388766"/>
                </a:lnTo>
                <a:lnTo>
                  <a:pt x="75243" y="396237"/>
                </a:lnTo>
                <a:lnTo>
                  <a:pt x="78409" y="403275"/>
                </a:lnTo>
                <a:lnTo>
                  <a:pt x="82054" y="408381"/>
                </a:lnTo>
                <a:lnTo>
                  <a:pt x="88010" y="411454"/>
                </a:lnTo>
                <a:lnTo>
                  <a:pt x="98361" y="411454"/>
                </a:lnTo>
                <a:lnTo>
                  <a:pt x="102285" y="410184"/>
                </a:lnTo>
                <a:lnTo>
                  <a:pt x="218820" y="326351"/>
                </a:lnTo>
                <a:lnTo>
                  <a:pt x="181736" y="233108"/>
                </a:lnTo>
                <a:lnTo>
                  <a:pt x="261809" y="233108"/>
                </a:lnTo>
                <a:lnTo>
                  <a:pt x="161810" y="177393"/>
                </a:lnTo>
                <a:lnTo>
                  <a:pt x="156070" y="111887"/>
                </a:lnTo>
                <a:lnTo>
                  <a:pt x="232771" y="111887"/>
                </a:lnTo>
                <a:lnTo>
                  <a:pt x="208895" y="97802"/>
                </a:lnTo>
                <a:close/>
              </a:path>
              <a:path w="357504" h="440054">
                <a:moveTo>
                  <a:pt x="126784" y="0"/>
                </a:moveTo>
                <a:lnTo>
                  <a:pt x="126644" y="0"/>
                </a:lnTo>
                <a:lnTo>
                  <a:pt x="119214" y="2204"/>
                </a:lnTo>
                <a:lnTo>
                  <a:pt x="113404" y="6932"/>
                </a:lnTo>
                <a:lnTo>
                  <a:pt x="109785" y="13496"/>
                </a:lnTo>
                <a:lnTo>
                  <a:pt x="108927" y="21209"/>
                </a:lnTo>
                <a:lnTo>
                  <a:pt x="112255" y="58864"/>
                </a:lnTo>
                <a:lnTo>
                  <a:pt x="0" y="73406"/>
                </a:lnTo>
                <a:lnTo>
                  <a:pt x="28770" y="192366"/>
                </a:lnTo>
                <a:lnTo>
                  <a:pt x="30772" y="200710"/>
                </a:lnTo>
                <a:lnTo>
                  <a:pt x="38519" y="206844"/>
                </a:lnTo>
                <a:lnTo>
                  <a:pt x="47523" y="206844"/>
                </a:lnTo>
                <a:lnTo>
                  <a:pt x="52196" y="206273"/>
                </a:lnTo>
                <a:lnTo>
                  <a:pt x="59178" y="202997"/>
                </a:lnTo>
                <a:lnTo>
                  <a:pt x="64208" y="197470"/>
                </a:lnTo>
                <a:lnTo>
                  <a:pt x="66813" y="190455"/>
                </a:lnTo>
                <a:lnTo>
                  <a:pt x="66522" y="182714"/>
                </a:lnTo>
                <a:lnTo>
                  <a:pt x="48120" y="106464"/>
                </a:lnTo>
                <a:lnTo>
                  <a:pt x="115684" y="97802"/>
                </a:lnTo>
                <a:lnTo>
                  <a:pt x="208895" y="97802"/>
                </a:lnTo>
                <a:lnTo>
                  <a:pt x="151841" y="64147"/>
                </a:lnTo>
                <a:lnTo>
                  <a:pt x="147751" y="17767"/>
                </a:lnTo>
                <a:lnTo>
                  <a:pt x="145745" y="10710"/>
                </a:lnTo>
                <a:lnTo>
                  <a:pt x="141339" y="5078"/>
                </a:lnTo>
                <a:lnTo>
                  <a:pt x="134898" y="1349"/>
                </a:lnTo>
                <a:lnTo>
                  <a:pt x="126784" y="0"/>
                </a:lnTo>
                <a:close/>
              </a:path>
              <a:path w="357504" h="440054">
                <a:moveTo>
                  <a:pt x="232771" y="111887"/>
                </a:moveTo>
                <a:lnTo>
                  <a:pt x="156070" y="111887"/>
                </a:lnTo>
                <a:lnTo>
                  <a:pt x="251599" y="168275"/>
                </a:lnTo>
                <a:lnTo>
                  <a:pt x="330911" y="126733"/>
                </a:lnTo>
                <a:lnTo>
                  <a:pt x="333485" y="123659"/>
                </a:lnTo>
                <a:lnTo>
                  <a:pt x="252729" y="123659"/>
                </a:lnTo>
                <a:lnTo>
                  <a:pt x="232771" y="111887"/>
                </a:lnTo>
                <a:close/>
              </a:path>
              <a:path w="357504" h="440054">
                <a:moveTo>
                  <a:pt x="324510" y="92341"/>
                </a:moveTo>
                <a:lnTo>
                  <a:pt x="314058" y="92341"/>
                </a:lnTo>
                <a:lnTo>
                  <a:pt x="311035" y="93065"/>
                </a:lnTo>
                <a:lnTo>
                  <a:pt x="308267" y="94564"/>
                </a:lnTo>
                <a:lnTo>
                  <a:pt x="252729" y="123659"/>
                </a:lnTo>
                <a:lnTo>
                  <a:pt x="333485" y="123659"/>
                </a:lnTo>
                <a:lnTo>
                  <a:pt x="334314" y="122669"/>
                </a:lnTo>
                <a:lnTo>
                  <a:pt x="337413" y="112699"/>
                </a:lnTo>
                <a:lnTo>
                  <a:pt x="336943" y="107416"/>
                </a:lnTo>
                <a:lnTo>
                  <a:pt x="334530" y="102819"/>
                </a:lnTo>
                <a:lnTo>
                  <a:pt x="331190" y="96367"/>
                </a:lnTo>
                <a:lnTo>
                  <a:pt x="324510" y="92341"/>
                </a:lnTo>
                <a:close/>
              </a:path>
            </a:pathLst>
          </a:custGeom>
          <a:solidFill>
            <a:srgbClr val="3319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6341" y="3710678"/>
            <a:ext cx="2513420" cy="49192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110485" y="6655790"/>
            <a:ext cx="1457439" cy="942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025785" y="6043701"/>
            <a:ext cx="304939" cy="1588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50779" y="5872950"/>
            <a:ext cx="541134" cy="2747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59067" y="7886572"/>
            <a:ext cx="1368564" cy="814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96174" y="7387907"/>
            <a:ext cx="534174" cy="3685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272974" y="3135711"/>
            <a:ext cx="1805134" cy="34649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847514" y="3630823"/>
            <a:ext cx="1712490" cy="40586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82106" y="7255278"/>
            <a:ext cx="1110729" cy="65126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129800" y="4882244"/>
            <a:ext cx="2021839" cy="2680970"/>
          </a:xfrm>
          <a:custGeom>
            <a:avLst/>
            <a:gdLst/>
            <a:ahLst/>
            <a:cxnLst/>
            <a:rect l="l" t="t" r="r" b="b"/>
            <a:pathLst>
              <a:path w="2021840" h="2680970">
                <a:moveTo>
                  <a:pt x="1972424" y="0"/>
                </a:moveTo>
                <a:lnTo>
                  <a:pt x="0" y="2643670"/>
                </a:lnTo>
                <a:lnTo>
                  <a:pt x="49110" y="2680360"/>
                </a:lnTo>
                <a:lnTo>
                  <a:pt x="2021535" y="36677"/>
                </a:lnTo>
                <a:lnTo>
                  <a:pt x="1972424" y="0"/>
                </a:lnTo>
                <a:close/>
              </a:path>
            </a:pathLst>
          </a:custGeom>
          <a:solidFill>
            <a:srgbClr val="9EBD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841370" y="4359512"/>
            <a:ext cx="563880" cy="802640"/>
          </a:xfrm>
          <a:custGeom>
            <a:avLst/>
            <a:gdLst/>
            <a:ahLst/>
            <a:cxnLst/>
            <a:rect l="l" t="t" r="r" b="b"/>
            <a:pathLst>
              <a:path w="563879" h="802639">
                <a:moveTo>
                  <a:pt x="93657" y="0"/>
                </a:moveTo>
                <a:lnTo>
                  <a:pt x="58064" y="1303"/>
                </a:lnTo>
                <a:lnTo>
                  <a:pt x="56337" y="1633"/>
                </a:lnTo>
                <a:lnTo>
                  <a:pt x="56337" y="3157"/>
                </a:lnTo>
                <a:lnTo>
                  <a:pt x="53429" y="6586"/>
                </a:lnTo>
                <a:lnTo>
                  <a:pt x="36086" y="29251"/>
                </a:lnTo>
                <a:lnTo>
                  <a:pt x="15008" y="65163"/>
                </a:lnTo>
                <a:lnTo>
                  <a:pt x="0" y="109267"/>
                </a:lnTo>
                <a:lnTo>
                  <a:pt x="864" y="156506"/>
                </a:lnTo>
                <a:lnTo>
                  <a:pt x="27407" y="201823"/>
                </a:lnTo>
                <a:lnTo>
                  <a:pt x="69694" y="241002"/>
                </a:lnTo>
                <a:lnTo>
                  <a:pt x="103379" y="265790"/>
                </a:lnTo>
                <a:lnTo>
                  <a:pt x="170540" y="301113"/>
                </a:lnTo>
                <a:lnTo>
                  <a:pt x="216814" y="326105"/>
                </a:lnTo>
                <a:lnTo>
                  <a:pt x="273927" y="364767"/>
                </a:lnTo>
                <a:lnTo>
                  <a:pt x="312291" y="399389"/>
                </a:lnTo>
                <a:lnTo>
                  <a:pt x="333870" y="424312"/>
                </a:lnTo>
                <a:lnTo>
                  <a:pt x="340627" y="433878"/>
                </a:lnTo>
                <a:lnTo>
                  <a:pt x="308849" y="435432"/>
                </a:lnTo>
                <a:lnTo>
                  <a:pt x="288906" y="447119"/>
                </a:lnTo>
                <a:lnTo>
                  <a:pt x="272382" y="478992"/>
                </a:lnTo>
                <a:lnTo>
                  <a:pt x="250863" y="541104"/>
                </a:lnTo>
                <a:lnTo>
                  <a:pt x="226259" y="615386"/>
                </a:lnTo>
                <a:lnTo>
                  <a:pt x="205191" y="675101"/>
                </a:lnTo>
                <a:lnTo>
                  <a:pt x="186280" y="717301"/>
                </a:lnTo>
                <a:lnTo>
                  <a:pt x="168148" y="739033"/>
                </a:lnTo>
                <a:lnTo>
                  <a:pt x="162785" y="754827"/>
                </a:lnTo>
                <a:lnTo>
                  <a:pt x="174700" y="775879"/>
                </a:lnTo>
                <a:lnTo>
                  <a:pt x="191174" y="794297"/>
                </a:lnTo>
                <a:lnTo>
                  <a:pt x="199492" y="802190"/>
                </a:lnTo>
                <a:lnTo>
                  <a:pt x="409999" y="666740"/>
                </a:lnTo>
                <a:lnTo>
                  <a:pt x="518098" y="584412"/>
                </a:lnTo>
                <a:lnTo>
                  <a:pt x="557924" y="521746"/>
                </a:lnTo>
                <a:lnTo>
                  <a:pt x="563613" y="445282"/>
                </a:lnTo>
                <a:lnTo>
                  <a:pt x="559254" y="417289"/>
                </a:lnTo>
                <a:lnTo>
                  <a:pt x="527099" y="347755"/>
                </a:lnTo>
                <a:lnTo>
                  <a:pt x="501113" y="308357"/>
                </a:lnTo>
                <a:lnTo>
                  <a:pt x="469728" y="267300"/>
                </a:lnTo>
                <a:lnTo>
                  <a:pt x="433849" y="225657"/>
                </a:lnTo>
                <a:lnTo>
                  <a:pt x="394381" y="184500"/>
                </a:lnTo>
                <a:lnTo>
                  <a:pt x="352230" y="144899"/>
                </a:lnTo>
                <a:lnTo>
                  <a:pt x="308301" y="107926"/>
                </a:lnTo>
                <a:lnTo>
                  <a:pt x="263498" y="74654"/>
                </a:lnTo>
                <a:lnTo>
                  <a:pt x="218727" y="46153"/>
                </a:lnTo>
                <a:lnTo>
                  <a:pt x="174893" y="23496"/>
                </a:lnTo>
                <a:lnTo>
                  <a:pt x="132901" y="7755"/>
                </a:lnTo>
                <a:lnTo>
                  <a:pt x="93657" y="0"/>
                </a:lnTo>
                <a:close/>
              </a:path>
            </a:pathLst>
          </a:custGeom>
          <a:solidFill>
            <a:srgbClr val="FFB3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704562" y="4931179"/>
            <a:ext cx="523240" cy="481965"/>
          </a:xfrm>
          <a:custGeom>
            <a:avLst/>
            <a:gdLst/>
            <a:ahLst/>
            <a:cxnLst/>
            <a:rect l="l" t="t" r="r" b="b"/>
            <a:pathLst>
              <a:path w="523240" h="481964">
                <a:moveTo>
                  <a:pt x="351654" y="0"/>
                </a:moveTo>
                <a:lnTo>
                  <a:pt x="345122" y="2064"/>
                </a:lnTo>
                <a:lnTo>
                  <a:pt x="345804" y="5111"/>
                </a:lnTo>
                <a:lnTo>
                  <a:pt x="166124" y="245967"/>
                </a:lnTo>
                <a:lnTo>
                  <a:pt x="129832" y="252498"/>
                </a:lnTo>
                <a:lnTo>
                  <a:pt x="111195" y="260308"/>
                </a:lnTo>
                <a:lnTo>
                  <a:pt x="104329" y="274467"/>
                </a:lnTo>
                <a:lnTo>
                  <a:pt x="103348" y="300043"/>
                </a:lnTo>
                <a:lnTo>
                  <a:pt x="97417" y="329732"/>
                </a:lnTo>
                <a:lnTo>
                  <a:pt x="84368" y="352166"/>
                </a:lnTo>
                <a:lnTo>
                  <a:pt x="71319" y="366353"/>
                </a:lnTo>
                <a:lnTo>
                  <a:pt x="65388" y="371303"/>
                </a:lnTo>
                <a:lnTo>
                  <a:pt x="22696" y="415638"/>
                </a:lnTo>
                <a:lnTo>
                  <a:pt x="2645" y="440278"/>
                </a:lnTo>
                <a:lnTo>
                  <a:pt x="0" y="454101"/>
                </a:lnTo>
                <a:lnTo>
                  <a:pt x="9521" y="465982"/>
                </a:lnTo>
                <a:lnTo>
                  <a:pt x="21244" y="476165"/>
                </a:lnTo>
                <a:lnTo>
                  <a:pt x="29031" y="480564"/>
                </a:lnTo>
                <a:lnTo>
                  <a:pt x="33356" y="481501"/>
                </a:lnTo>
                <a:lnTo>
                  <a:pt x="34692" y="481298"/>
                </a:lnTo>
                <a:lnTo>
                  <a:pt x="239670" y="375456"/>
                </a:lnTo>
                <a:lnTo>
                  <a:pt x="478722" y="133394"/>
                </a:lnTo>
                <a:lnTo>
                  <a:pt x="515302" y="114953"/>
                </a:lnTo>
                <a:lnTo>
                  <a:pt x="523236" y="99212"/>
                </a:lnTo>
                <a:lnTo>
                  <a:pt x="498689" y="77537"/>
                </a:lnTo>
                <a:lnTo>
                  <a:pt x="437828" y="41294"/>
                </a:lnTo>
                <a:lnTo>
                  <a:pt x="378267" y="9537"/>
                </a:lnTo>
                <a:lnTo>
                  <a:pt x="351654" y="0"/>
                </a:lnTo>
                <a:close/>
              </a:path>
            </a:pathLst>
          </a:custGeom>
          <a:solidFill>
            <a:srgbClr val="FF7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121148" y="5321217"/>
            <a:ext cx="603250" cy="410209"/>
          </a:xfrm>
          <a:custGeom>
            <a:avLst/>
            <a:gdLst/>
            <a:ahLst/>
            <a:cxnLst/>
            <a:rect l="l" t="t" r="r" b="b"/>
            <a:pathLst>
              <a:path w="603250" h="410210">
                <a:moveTo>
                  <a:pt x="91673" y="0"/>
                </a:moveTo>
                <a:lnTo>
                  <a:pt x="56140" y="8261"/>
                </a:lnTo>
                <a:lnTo>
                  <a:pt x="25473" y="44650"/>
                </a:lnTo>
                <a:lnTo>
                  <a:pt x="5197" y="93163"/>
                </a:lnTo>
                <a:lnTo>
                  <a:pt x="0" y="125336"/>
                </a:lnTo>
                <a:lnTo>
                  <a:pt x="11285" y="155571"/>
                </a:lnTo>
                <a:lnTo>
                  <a:pt x="40459" y="198269"/>
                </a:lnTo>
                <a:lnTo>
                  <a:pt x="271548" y="293455"/>
                </a:lnTo>
                <a:lnTo>
                  <a:pt x="274419" y="296184"/>
                </a:lnTo>
                <a:lnTo>
                  <a:pt x="281316" y="304585"/>
                </a:lnTo>
                <a:lnTo>
                  <a:pt x="289662" y="318985"/>
                </a:lnTo>
                <a:lnTo>
                  <a:pt x="296884" y="339709"/>
                </a:lnTo>
                <a:lnTo>
                  <a:pt x="306610" y="362100"/>
                </a:lnTo>
                <a:lnTo>
                  <a:pt x="344358" y="395291"/>
                </a:lnTo>
                <a:lnTo>
                  <a:pt x="388455" y="409498"/>
                </a:lnTo>
                <a:lnTo>
                  <a:pt x="398298" y="409829"/>
                </a:lnTo>
                <a:lnTo>
                  <a:pt x="401348" y="404545"/>
                </a:lnTo>
                <a:lnTo>
                  <a:pt x="400580" y="392503"/>
                </a:lnTo>
                <a:lnTo>
                  <a:pt x="447544" y="392503"/>
                </a:lnTo>
                <a:lnTo>
                  <a:pt x="459642" y="387466"/>
                </a:lnTo>
                <a:lnTo>
                  <a:pt x="466259" y="381000"/>
                </a:lnTo>
                <a:lnTo>
                  <a:pt x="463021" y="371585"/>
                </a:lnTo>
                <a:lnTo>
                  <a:pt x="450707" y="355558"/>
                </a:lnTo>
                <a:lnTo>
                  <a:pt x="515431" y="355558"/>
                </a:lnTo>
                <a:lnTo>
                  <a:pt x="520114" y="352767"/>
                </a:lnTo>
                <a:lnTo>
                  <a:pt x="528113" y="344554"/>
                </a:lnTo>
                <a:lnTo>
                  <a:pt x="528245" y="334483"/>
                </a:lnTo>
                <a:lnTo>
                  <a:pt x="522385" y="318335"/>
                </a:lnTo>
                <a:lnTo>
                  <a:pt x="570070" y="318335"/>
                </a:lnTo>
                <a:lnTo>
                  <a:pt x="582990" y="310245"/>
                </a:lnTo>
                <a:lnTo>
                  <a:pt x="599412" y="292596"/>
                </a:lnTo>
                <a:lnTo>
                  <a:pt x="603165" y="280166"/>
                </a:lnTo>
                <a:lnTo>
                  <a:pt x="592700" y="267062"/>
                </a:lnTo>
                <a:lnTo>
                  <a:pt x="566467" y="247392"/>
                </a:lnTo>
                <a:lnTo>
                  <a:pt x="464677" y="149221"/>
                </a:lnTo>
                <a:lnTo>
                  <a:pt x="121065" y="5545"/>
                </a:lnTo>
                <a:lnTo>
                  <a:pt x="91673" y="0"/>
                </a:lnTo>
                <a:close/>
              </a:path>
              <a:path w="603250" h="410210">
                <a:moveTo>
                  <a:pt x="447544" y="392503"/>
                </a:moveTo>
                <a:lnTo>
                  <a:pt x="400580" y="392503"/>
                </a:lnTo>
                <a:lnTo>
                  <a:pt x="405066" y="393624"/>
                </a:lnTo>
                <a:lnTo>
                  <a:pt x="416026" y="395671"/>
                </a:lnTo>
                <a:lnTo>
                  <a:pt x="429716" y="396671"/>
                </a:lnTo>
                <a:lnTo>
                  <a:pt x="442388" y="394649"/>
                </a:lnTo>
                <a:lnTo>
                  <a:pt x="447544" y="392503"/>
                </a:lnTo>
                <a:close/>
              </a:path>
              <a:path w="603250" h="410210">
                <a:moveTo>
                  <a:pt x="515431" y="355558"/>
                </a:moveTo>
                <a:lnTo>
                  <a:pt x="450707" y="355558"/>
                </a:lnTo>
                <a:lnTo>
                  <a:pt x="454748" y="359059"/>
                </a:lnTo>
                <a:lnTo>
                  <a:pt x="465789" y="365542"/>
                </a:lnTo>
                <a:lnTo>
                  <a:pt x="482205" y="368980"/>
                </a:lnTo>
                <a:lnTo>
                  <a:pt x="502370" y="363343"/>
                </a:lnTo>
                <a:lnTo>
                  <a:pt x="515431" y="355558"/>
                </a:lnTo>
                <a:close/>
              </a:path>
              <a:path w="603250" h="410210">
                <a:moveTo>
                  <a:pt x="570070" y="318335"/>
                </a:moveTo>
                <a:lnTo>
                  <a:pt x="522385" y="318335"/>
                </a:lnTo>
                <a:lnTo>
                  <a:pt x="527690" y="321233"/>
                </a:lnTo>
                <a:lnTo>
                  <a:pt x="541581" y="325391"/>
                </a:lnTo>
                <a:lnTo>
                  <a:pt x="561026" y="323998"/>
                </a:lnTo>
                <a:lnTo>
                  <a:pt x="570070" y="318335"/>
                </a:lnTo>
                <a:close/>
              </a:path>
            </a:pathLst>
          </a:custGeom>
          <a:solidFill>
            <a:srgbClr val="FF7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766018" y="4307091"/>
            <a:ext cx="509270" cy="458470"/>
          </a:xfrm>
          <a:custGeom>
            <a:avLst/>
            <a:gdLst/>
            <a:ahLst/>
            <a:cxnLst/>
            <a:rect l="l" t="t" r="r" b="b"/>
            <a:pathLst>
              <a:path w="509270" h="458470">
                <a:moveTo>
                  <a:pt x="111088" y="0"/>
                </a:moveTo>
                <a:lnTo>
                  <a:pt x="64430" y="3312"/>
                </a:lnTo>
                <a:lnTo>
                  <a:pt x="33378" y="42791"/>
                </a:lnTo>
                <a:lnTo>
                  <a:pt x="0" y="128312"/>
                </a:lnTo>
                <a:lnTo>
                  <a:pt x="4984" y="254431"/>
                </a:lnTo>
                <a:lnTo>
                  <a:pt x="39878" y="330831"/>
                </a:lnTo>
                <a:lnTo>
                  <a:pt x="134588" y="388436"/>
                </a:lnTo>
                <a:lnTo>
                  <a:pt x="319024" y="458169"/>
                </a:lnTo>
                <a:lnTo>
                  <a:pt x="333812" y="453048"/>
                </a:lnTo>
                <a:lnTo>
                  <a:pt x="370292" y="437830"/>
                </a:lnTo>
                <a:lnTo>
                  <a:pt x="416637" y="412735"/>
                </a:lnTo>
                <a:lnTo>
                  <a:pt x="461022" y="377981"/>
                </a:lnTo>
                <a:lnTo>
                  <a:pt x="491312" y="346018"/>
                </a:lnTo>
                <a:lnTo>
                  <a:pt x="509137" y="285050"/>
                </a:lnTo>
                <a:lnTo>
                  <a:pt x="504901" y="227905"/>
                </a:lnTo>
                <a:lnTo>
                  <a:pt x="475197" y="202042"/>
                </a:lnTo>
                <a:lnTo>
                  <a:pt x="399557" y="141858"/>
                </a:lnTo>
                <a:lnTo>
                  <a:pt x="298186" y="73466"/>
                </a:lnTo>
                <a:lnTo>
                  <a:pt x="191287" y="22978"/>
                </a:lnTo>
                <a:lnTo>
                  <a:pt x="111088" y="0"/>
                </a:lnTo>
                <a:close/>
              </a:path>
            </a:pathLst>
          </a:custGeom>
          <a:solidFill>
            <a:srgbClr val="4AB3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944388" y="4455197"/>
            <a:ext cx="306070" cy="660400"/>
          </a:xfrm>
          <a:custGeom>
            <a:avLst/>
            <a:gdLst/>
            <a:ahLst/>
            <a:cxnLst/>
            <a:rect l="l" t="t" r="r" b="b"/>
            <a:pathLst>
              <a:path w="306070" h="660400">
                <a:moveTo>
                  <a:pt x="292214" y="0"/>
                </a:moveTo>
                <a:lnTo>
                  <a:pt x="275336" y="0"/>
                </a:lnTo>
                <a:lnTo>
                  <a:pt x="212426" y="7650"/>
                </a:lnTo>
                <a:lnTo>
                  <a:pt x="173440" y="31676"/>
                </a:lnTo>
                <a:lnTo>
                  <a:pt x="142165" y="91407"/>
                </a:lnTo>
                <a:lnTo>
                  <a:pt x="102387" y="206171"/>
                </a:lnTo>
                <a:lnTo>
                  <a:pt x="58571" y="327223"/>
                </a:lnTo>
                <a:lnTo>
                  <a:pt x="26466" y="400170"/>
                </a:lnTo>
                <a:lnTo>
                  <a:pt x="6725" y="435932"/>
                </a:lnTo>
                <a:lnTo>
                  <a:pt x="0" y="445427"/>
                </a:lnTo>
                <a:lnTo>
                  <a:pt x="10924" y="493915"/>
                </a:lnTo>
                <a:lnTo>
                  <a:pt x="25438" y="523959"/>
                </a:lnTo>
                <a:lnTo>
                  <a:pt x="53324" y="548052"/>
                </a:lnTo>
                <a:lnTo>
                  <a:pt x="104368" y="578688"/>
                </a:lnTo>
                <a:lnTo>
                  <a:pt x="245084" y="659980"/>
                </a:lnTo>
                <a:lnTo>
                  <a:pt x="305777" y="468426"/>
                </a:lnTo>
                <a:lnTo>
                  <a:pt x="292214" y="0"/>
                </a:lnTo>
                <a:close/>
              </a:path>
            </a:pathLst>
          </a:custGeom>
          <a:solidFill>
            <a:srgbClr val="4AB3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20001" y="774585"/>
            <a:ext cx="2184400" cy="288290"/>
          </a:xfrm>
          <a:custGeom>
            <a:avLst/>
            <a:gdLst/>
            <a:ahLst/>
            <a:cxnLst/>
            <a:rect l="l" t="t" r="r" b="b"/>
            <a:pathLst>
              <a:path w="2184400" h="288290">
                <a:moveTo>
                  <a:pt x="0" y="287997"/>
                </a:moveTo>
                <a:lnTo>
                  <a:pt x="2184006" y="287997"/>
                </a:lnTo>
                <a:lnTo>
                  <a:pt x="2184006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00B1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227555" y="774585"/>
            <a:ext cx="676910" cy="288290"/>
          </a:xfrm>
          <a:custGeom>
            <a:avLst/>
            <a:gdLst/>
            <a:ahLst/>
            <a:cxnLst/>
            <a:rect l="l" t="t" r="r" b="b"/>
            <a:pathLst>
              <a:path w="676910" h="288290">
                <a:moveTo>
                  <a:pt x="317760" y="0"/>
                </a:moveTo>
                <a:lnTo>
                  <a:pt x="256393" y="0"/>
                </a:lnTo>
                <a:lnTo>
                  <a:pt x="222396" y="14187"/>
                </a:lnTo>
                <a:lnTo>
                  <a:pt x="177765" y="50093"/>
                </a:lnTo>
                <a:lnTo>
                  <a:pt x="133917" y="96202"/>
                </a:lnTo>
                <a:lnTo>
                  <a:pt x="94699" y="144155"/>
                </a:lnTo>
                <a:lnTo>
                  <a:pt x="63955" y="185595"/>
                </a:lnTo>
                <a:lnTo>
                  <a:pt x="0" y="287997"/>
                </a:lnTo>
                <a:lnTo>
                  <a:pt x="103703" y="287997"/>
                </a:lnTo>
                <a:lnTo>
                  <a:pt x="136876" y="242825"/>
                </a:lnTo>
                <a:lnTo>
                  <a:pt x="168336" y="202160"/>
                </a:lnTo>
                <a:lnTo>
                  <a:pt x="197230" y="166786"/>
                </a:lnTo>
                <a:lnTo>
                  <a:pt x="224148" y="135523"/>
                </a:lnTo>
                <a:lnTo>
                  <a:pt x="249681" y="107189"/>
                </a:lnTo>
                <a:lnTo>
                  <a:pt x="278294" y="85783"/>
                </a:lnTo>
                <a:lnTo>
                  <a:pt x="385454" y="85783"/>
                </a:lnTo>
                <a:lnTo>
                  <a:pt x="370189" y="41826"/>
                </a:lnTo>
                <a:lnTo>
                  <a:pt x="337431" y="7024"/>
                </a:lnTo>
                <a:lnTo>
                  <a:pt x="317760" y="0"/>
                </a:lnTo>
                <a:close/>
              </a:path>
              <a:path w="676910" h="288290">
                <a:moveTo>
                  <a:pt x="385454" y="85783"/>
                </a:moveTo>
                <a:lnTo>
                  <a:pt x="278294" y="85783"/>
                </a:lnTo>
                <a:lnTo>
                  <a:pt x="296314" y="92045"/>
                </a:lnTo>
                <a:lnTo>
                  <a:pt x="307168" y="117189"/>
                </a:lnTo>
                <a:lnTo>
                  <a:pt x="314285" y="152428"/>
                </a:lnTo>
                <a:lnTo>
                  <a:pt x="321093" y="188977"/>
                </a:lnTo>
                <a:lnTo>
                  <a:pt x="355281" y="255278"/>
                </a:lnTo>
                <a:lnTo>
                  <a:pt x="393957" y="285998"/>
                </a:lnTo>
                <a:lnTo>
                  <a:pt x="404397" y="287997"/>
                </a:lnTo>
                <a:lnTo>
                  <a:pt x="455610" y="287997"/>
                </a:lnTo>
                <a:lnTo>
                  <a:pt x="505929" y="253930"/>
                </a:lnTo>
                <a:lnTo>
                  <a:pt x="552656" y="207275"/>
                </a:lnTo>
                <a:lnTo>
                  <a:pt x="560702" y="198146"/>
                </a:lnTo>
                <a:lnTo>
                  <a:pt x="433223" y="198146"/>
                </a:lnTo>
                <a:lnTo>
                  <a:pt x="413585" y="179241"/>
                </a:lnTo>
                <a:lnTo>
                  <a:pt x="401251" y="142807"/>
                </a:lnTo>
                <a:lnTo>
                  <a:pt x="393788" y="109780"/>
                </a:lnTo>
                <a:lnTo>
                  <a:pt x="385454" y="85783"/>
                </a:lnTo>
                <a:close/>
              </a:path>
              <a:path w="676910" h="288290">
                <a:moveTo>
                  <a:pt x="676439" y="98096"/>
                </a:moveTo>
                <a:lnTo>
                  <a:pt x="644359" y="98096"/>
                </a:lnTo>
                <a:lnTo>
                  <a:pt x="633891" y="169849"/>
                </a:lnTo>
                <a:lnTo>
                  <a:pt x="612932" y="233358"/>
                </a:lnTo>
                <a:lnTo>
                  <a:pt x="585462" y="287997"/>
                </a:lnTo>
                <a:lnTo>
                  <a:pt x="676439" y="287997"/>
                </a:lnTo>
                <a:lnTo>
                  <a:pt x="676439" y="98096"/>
                </a:lnTo>
                <a:close/>
              </a:path>
              <a:path w="676910" h="288290">
                <a:moveTo>
                  <a:pt x="676439" y="0"/>
                </a:moveTo>
                <a:lnTo>
                  <a:pt x="604361" y="0"/>
                </a:lnTo>
                <a:lnTo>
                  <a:pt x="570941" y="43484"/>
                </a:lnTo>
                <a:lnTo>
                  <a:pt x="538138" y="85403"/>
                </a:lnTo>
                <a:lnTo>
                  <a:pt x="508285" y="122898"/>
                </a:lnTo>
                <a:lnTo>
                  <a:pt x="482673" y="154462"/>
                </a:lnTo>
                <a:lnTo>
                  <a:pt x="462596" y="178588"/>
                </a:lnTo>
                <a:lnTo>
                  <a:pt x="433223" y="198146"/>
                </a:lnTo>
                <a:lnTo>
                  <a:pt x="560702" y="198146"/>
                </a:lnTo>
                <a:lnTo>
                  <a:pt x="597453" y="156444"/>
                </a:lnTo>
                <a:lnTo>
                  <a:pt x="631095" y="115398"/>
                </a:lnTo>
                <a:lnTo>
                  <a:pt x="644359" y="98096"/>
                </a:lnTo>
                <a:lnTo>
                  <a:pt x="676439" y="98096"/>
                </a:lnTo>
                <a:lnTo>
                  <a:pt x="676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720001" y="768502"/>
            <a:ext cx="6069965" cy="1629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FFFF"/>
                </a:solidFill>
                <a:latin typeface="DINPro-Medium"/>
                <a:cs typeface="DINPro-Medium"/>
              </a:rPr>
              <a:t>Philosophy</a:t>
            </a:r>
            <a:endParaRPr sz="1600">
              <a:latin typeface="DINPro-Medium"/>
              <a:cs typeface="DINPro-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DINPro-Medium"/>
              <a:cs typeface="DINPro-Medium"/>
            </a:endParaRPr>
          </a:p>
          <a:p>
            <a:pPr marL="19050" marR="5080">
              <a:lnSpc>
                <a:spcPct val="100000"/>
              </a:lnSpc>
            </a:pP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Our goal is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to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provide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pragmatic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and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market </a:t>
            </a:r>
            <a:r>
              <a:rPr dirty="0" sz="1200" spc="-15">
                <a:solidFill>
                  <a:srgbClr val="58595B"/>
                </a:solidFill>
                <a:latin typeface="DINPro-Light"/>
                <a:cs typeface="DINPro-Light"/>
              </a:rPr>
              <a:t>relevant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services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that aim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to </a:t>
            </a:r>
            <a:r>
              <a:rPr dirty="0" sz="1200" spc="-15">
                <a:solidFill>
                  <a:srgbClr val="58595B"/>
                </a:solidFill>
                <a:latin typeface="DINPro-Light"/>
                <a:cs typeface="DINPro-Light"/>
              </a:rPr>
              <a:t>grow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our 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business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and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expand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our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areas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of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operation,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making a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significant contribution to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our 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client’s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environmental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goals. At the </a:t>
            </a:r>
            <a:r>
              <a:rPr dirty="0" sz="1200" spc="-20">
                <a:solidFill>
                  <a:srgbClr val="58595B"/>
                </a:solidFill>
                <a:latin typeface="DINPro-Light"/>
                <a:cs typeface="DINPro-Light"/>
              </a:rPr>
              <a:t>core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of the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company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lies the belief that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innovation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and 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service </a:t>
            </a:r>
            <a:r>
              <a:rPr dirty="0" sz="1200" spc="-15">
                <a:solidFill>
                  <a:srgbClr val="58595B"/>
                </a:solidFill>
                <a:latin typeface="DINPro-Light"/>
                <a:cs typeface="DINPro-Light"/>
              </a:rPr>
              <a:t>excellence are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key success factors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in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achieving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this. Thus, the ethos of our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brand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is 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entrenched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in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continuous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improvement.</a:t>
            </a:r>
            <a:endParaRPr sz="1200">
              <a:latin typeface="DINPro-Light"/>
              <a:cs typeface="DINPro-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01321"/>
            <a:ext cx="5744210" cy="4101465"/>
          </a:xfrm>
          <a:custGeom>
            <a:avLst/>
            <a:gdLst/>
            <a:ahLst/>
            <a:cxnLst/>
            <a:rect l="l" t="t" r="r" b="b"/>
            <a:pathLst>
              <a:path w="5744210" h="4101465">
                <a:moveTo>
                  <a:pt x="4313160" y="0"/>
                </a:moveTo>
                <a:lnTo>
                  <a:pt x="4208984" y="1030"/>
                </a:lnTo>
                <a:lnTo>
                  <a:pt x="4104831" y="3524"/>
                </a:lnTo>
                <a:lnTo>
                  <a:pt x="4004255" y="7335"/>
                </a:lnTo>
                <a:lnTo>
                  <a:pt x="3903740" y="12540"/>
                </a:lnTo>
                <a:lnTo>
                  <a:pt x="3803308" y="19153"/>
                </a:lnTo>
                <a:lnTo>
                  <a:pt x="3702981" y="27186"/>
                </a:lnTo>
                <a:lnTo>
                  <a:pt x="3602657" y="36665"/>
                </a:lnTo>
                <a:lnTo>
                  <a:pt x="3552732" y="41927"/>
                </a:lnTo>
                <a:lnTo>
                  <a:pt x="3452759" y="53568"/>
                </a:lnTo>
                <a:lnTo>
                  <a:pt x="3350659" y="67000"/>
                </a:lnTo>
                <a:lnTo>
                  <a:pt x="3246469" y="82338"/>
                </a:lnTo>
                <a:lnTo>
                  <a:pt x="3142532" y="99306"/>
                </a:lnTo>
                <a:lnTo>
                  <a:pt x="3038875" y="117917"/>
                </a:lnTo>
                <a:lnTo>
                  <a:pt x="2935530" y="138184"/>
                </a:lnTo>
                <a:lnTo>
                  <a:pt x="2832526" y="160122"/>
                </a:lnTo>
                <a:lnTo>
                  <a:pt x="2731545" y="183347"/>
                </a:lnTo>
                <a:lnTo>
                  <a:pt x="2632602" y="207788"/>
                </a:lnTo>
                <a:lnTo>
                  <a:pt x="2534068" y="233827"/>
                </a:lnTo>
                <a:lnTo>
                  <a:pt x="2435974" y="261476"/>
                </a:lnTo>
                <a:lnTo>
                  <a:pt x="2338352" y="290745"/>
                </a:lnTo>
                <a:lnTo>
                  <a:pt x="2241233" y="321646"/>
                </a:lnTo>
                <a:lnTo>
                  <a:pt x="2148770" y="352750"/>
                </a:lnTo>
                <a:lnTo>
                  <a:pt x="2056831" y="385370"/>
                </a:lnTo>
                <a:lnTo>
                  <a:pt x="1965449" y="419520"/>
                </a:lnTo>
                <a:lnTo>
                  <a:pt x="1874662" y="455212"/>
                </a:lnTo>
                <a:lnTo>
                  <a:pt x="1829502" y="473641"/>
                </a:lnTo>
                <a:lnTo>
                  <a:pt x="1784503" y="492461"/>
                </a:lnTo>
                <a:lnTo>
                  <a:pt x="1737275" y="512710"/>
                </a:lnTo>
                <a:lnTo>
                  <a:pt x="1690237" y="533398"/>
                </a:lnTo>
                <a:lnTo>
                  <a:pt x="1643396" y="554528"/>
                </a:lnTo>
                <a:lnTo>
                  <a:pt x="1596759" y="576106"/>
                </a:lnTo>
                <a:lnTo>
                  <a:pt x="1550334" y="598135"/>
                </a:lnTo>
                <a:lnTo>
                  <a:pt x="1504129" y="620620"/>
                </a:lnTo>
                <a:lnTo>
                  <a:pt x="1458150" y="643564"/>
                </a:lnTo>
                <a:lnTo>
                  <a:pt x="1412406" y="666972"/>
                </a:lnTo>
                <a:lnTo>
                  <a:pt x="1364168" y="692298"/>
                </a:lnTo>
                <a:lnTo>
                  <a:pt x="1316213" y="718158"/>
                </a:lnTo>
                <a:lnTo>
                  <a:pt x="1268558" y="744565"/>
                </a:lnTo>
                <a:lnTo>
                  <a:pt x="1221219" y="771534"/>
                </a:lnTo>
                <a:lnTo>
                  <a:pt x="1174214" y="799077"/>
                </a:lnTo>
                <a:lnTo>
                  <a:pt x="1127558" y="827207"/>
                </a:lnTo>
                <a:lnTo>
                  <a:pt x="1087116" y="852261"/>
                </a:lnTo>
                <a:lnTo>
                  <a:pt x="1046968" y="877793"/>
                </a:lnTo>
                <a:lnTo>
                  <a:pt x="1007148" y="903836"/>
                </a:lnTo>
                <a:lnTo>
                  <a:pt x="967688" y="930422"/>
                </a:lnTo>
                <a:lnTo>
                  <a:pt x="928625" y="957586"/>
                </a:lnTo>
                <a:lnTo>
                  <a:pt x="889202" y="986214"/>
                </a:lnTo>
                <a:lnTo>
                  <a:pt x="850595" y="1015761"/>
                </a:lnTo>
                <a:lnTo>
                  <a:pt x="812768" y="1046201"/>
                </a:lnTo>
                <a:lnTo>
                  <a:pt x="775683" y="1077507"/>
                </a:lnTo>
                <a:lnTo>
                  <a:pt x="739306" y="1109655"/>
                </a:lnTo>
                <a:lnTo>
                  <a:pt x="703598" y="1142618"/>
                </a:lnTo>
                <a:lnTo>
                  <a:pt x="668525" y="1176370"/>
                </a:lnTo>
                <a:lnTo>
                  <a:pt x="634048" y="1210887"/>
                </a:lnTo>
                <a:lnTo>
                  <a:pt x="598313" y="1247609"/>
                </a:lnTo>
                <a:lnTo>
                  <a:pt x="562834" y="1284590"/>
                </a:lnTo>
                <a:lnTo>
                  <a:pt x="527628" y="1321837"/>
                </a:lnTo>
                <a:lnTo>
                  <a:pt x="492711" y="1359359"/>
                </a:lnTo>
                <a:lnTo>
                  <a:pt x="458098" y="1397161"/>
                </a:lnTo>
                <a:lnTo>
                  <a:pt x="423807" y="1435252"/>
                </a:lnTo>
                <a:lnTo>
                  <a:pt x="389853" y="1473640"/>
                </a:lnTo>
                <a:lnTo>
                  <a:pt x="356253" y="1512331"/>
                </a:lnTo>
                <a:lnTo>
                  <a:pt x="323023" y="1551333"/>
                </a:lnTo>
                <a:lnTo>
                  <a:pt x="290180" y="1590654"/>
                </a:lnTo>
                <a:lnTo>
                  <a:pt x="257739" y="1630300"/>
                </a:lnTo>
                <a:lnTo>
                  <a:pt x="225717" y="1670281"/>
                </a:lnTo>
                <a:lnTo>
                  <a:pt x="194129" y="1710602"/>
                </a:lnTo>
                <a:lnTo>
                  <a:pt x="162993" y="1751272"/>
                </a:lnTo>
                <a:lnTo>
                  <a:pt x="132325" y="1792297"/>
                </a:lnTo>
                <a:lnTo>
                  <a:pt x="102140" y="1833686"/>
                </a:lnTo>
                <a:lnTo>
                  <a:pt x="72456" y="1875446"/>
                </a:lnTo>
                <a:lnTo>
                  <a:pt x="43287" y="1917584"/>
                </a:lnTo>
                <a:lnTo>
                  <a:pt x="14651" y="1960107"/>
                </a:lnTo>
                <a:lnTo>
                  <a:pt x="0" y="1982495"/>
                </a:lnTo>
                <a:lnTo>
                  <a:pt x="0" y="4101066"/>
                </a:lnTo>
                <a:lnTo>
                  <a:pt x="197105" y="3772807"/>
                </a:lnTo>
                <a:lnTo>
                  <a:pt x="1068234" y="1802821"/>
                </a:lnTo>
                <a:lnTo>
                  <a:pt x="2804515" y="947503"/>
                </a:lnTo>
                <a:lnTo>
                  <a:pt x="4506142" y="761158"/>
                </a:lnTo>
                <a:lnTo>
                  <a:pt x="5300643" y="761158"/>
                </a:lnTo>
                <a:lnTo>
                  <a:pt x="5551724" y="421963"/>
                </a:lnTo>
                <a:lnTo>
                  <a:pt x="5693558" y="226547"/>
                </a:lnTo>
                <a:lnTo>
                  <a:pt x="5742936" y="148800"/>
                </a:lnTo>
                <a:lnTo>
                  <a:pt x="5743982" y="125685"/>
                </a:lnTo>
                <a:lnTo>
                  <a:pt x="5593367" y="100699"/>
                </a:lnTo>
                <a:lnTo>
                  <a:pt x="5442336" y="78333"/>
                </a:lnTo>
                <a:lnTo>
                  <a:pt x="5290931" y="58646"/>
                </a:lnTo>
                <a:lnTo>
                  <a:pt x="5139196" y="41696"/>
                </a:lnTo>
                <a:lnTo>
                  <a:pt x="4987175" y="27543"/>
                </a:lnTo>
                <a:lnTo>
                  <a:pt x="4833720" y="16171"/>
                </a:lnTo>
                <a:lnTo>
                  <a:pt x="4677683" y="7658"/>
                </a:lnTo>
                <a:lnTo>
                  <a:pt x="4573576" y="3707"/>
                </a:lnTo>
                <a:lnTo>
                  <a:pt x="4469425" y="1158"/>
                </a:lnTo>
                <a:lnTo>
                  <a:pt x="4365250" y="27"/>
                </a:lnTo>
                <a:lnTo>
                  <a:pt x="4313160" y="0"/>
                </a:lnTo>
                <a:close/>
              </a:path>
              <a:path w="5744210" h="4101465">
                <a:moveTo>
                  <a:pt x="5300643" y="761158"/>
                </a:moveTo>
                <a:lnTo>
                  <a:pt x="4506142" y="761158"/>
                </a:lnTo>
                <a:lnTo>
                  <a:pt x="5273307" y="798086"/>
                </a:lnTo>
                <a:lnTo>
                  <a:pt x="5300643" y="761158"/>
                </a:lnTo>
                <a:close/>
              </a:path>
            </a:pathLst>
          </a:custGeom>
          <a:solidFill>
            <a:srgbClr val="054A47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954903"/>
            <a:ext cx="6253480" cy="4737100"/>
          </a:xfrm>
          <a:custGeom>
            <a:avLst/>
            <a:gdLst/>
            <a:ahLst/>
            <a:cxnLst/>
            <a:rect l="l" t="t" r="r" b="b"/>
            <a:pathLst>
              <a:path w="6253480" h="4737100">
                <a:moveTo>
                  <a:pt x="2562059" y="1524000"/>
                </a:moveTo>
                <a:lnTo>
                  <a:pt x="2074634" y="1524000"/>
                </a:lnTo>
                <a:lnTo>
                  <a:pt x="2037808" y="1536700"/>
                </a:lnTo>
                <a:lnTo>
                  <a:pt x="1923879" y="1574800"/>
                </a:lnTo>
                <a:lnTo>
                  <a:pt x="1884888" y="1600200"/>
                </a:lnTo>
                <a:lnTo>
                  <a:pt x="1845457" y="1612900"/>
                </a:lnTo>
                <a:lnTo>
                  <a:pt x="1805628" y="1638300"/>
                </a:lnTo>
                <a:lnTo>
                  <a:pt x="1684159" y="1714500"/>
                </a:lnTo>
                <a:lnTo>
                  <a:pt x="1643145" y="1752600"/>
                </a:lnTo>
                <a:lnTo>
                  <a:pt x="1601936" y="1778000"/>
                </a:lnTo>
                <a:lnTo>
                  <a:pt x="1560574" y="1816100"/>
                </a:lnTo>
                <a:lnTo>
                  <a:pt x="1519099" y="1841500"/>
                </a:lnTo>
                <a:lnTo>
                  <a:pt x="1270167" y="2070100"/>
                </a:lnTo>
                <a:lnTo>
                  <a:pt x="1229046" y="2120900"/>
                </a:lnTo>
                <a:lnTo>
                  <a:pt x="1147486" y="2197100"/>
                </a:lnTo>
                <a:lnTo>
                  <a:pt x="1107128" y="2247900"/>
                </a:lnTo>
                <a:lnTo>
                  <a:pt x="1067107" y="2286000"/>
                </a:lnTo>
                <a:lnTo>
                  <a:pt x="1027463" y="2336800"/>
                </a:lnTo>
                <a:lnTo>
                  <a:pt x="988237" y="2374900"/>
                </a:lnTo>
                <a:lnTo>
                  <a:pt x="949469" y="2425700"/>
                </a:lnTo>
                <a:lnTo>
                  <a:pt x="911201" y="2463800"/>
                </a:lnTo>
                <a:lnTo>
                  <a:pt x="873474" y="2514600"/>
                </a:lnTo>
                <a:lnTo>
                  <a:pt x="836327" y="2565400"/>
                </a:lnTo>
                <a:lnTo>
                  <a:pt x="799802" y="2603500"/>
                </a:lnTo>
                <a:lnTo>
                  <a:pt x="763941" y="2654300"/>
                </a:lnTo>
                <a:lnTo>
                  <a:pt x="728782" y="2692400"/>
                </a:lnTo>
                <a:lnTo>
                  <a:pt x="694369" y="2730500"/>
                </a:lnTo>
                <a:lnTo>
                  <a:pt x="660740" y="2781300"/>
                </a:lnTo>
                <a:lnTo>
                  <a:pt x="627937" y="2819400"/>
                </a:lnTo>
                <a:lnTo>
                  <a:pt x="596002" y="2870200"/>
                </a:lnTo>
                <a:lnTo>
                  <a:pt x="564974" y="2908300"/>
                </a:lnTo>
                <a:lnTo>
                  <a:pt x="534894" y="2946400"/>
                </a:lnTo>
                <a:lnTo>
                  <a:pt x="505804" y="2984500"/>
                </a:lnTo>
                <a:lnTo>
                  <a:pt x="477744" y="3022600"/>
                </a:lnTo>
                <a:lnTo>
                  <a:pt x="450754" y="3060700"/>
                </a:lnTo>
                <a:lnTo>
                  <a:pt x="424877" y="3098800"/>
                </a:lnTo>
                <a:lnTo>
                  <a:pt x="400152" y="3124200"/>
                </a:lnTo>
                <a:lnTo>
                  <a:pt x="376620" y="3162300"/>
                </a:lnTo>
                <a:lnTo>
                  <a:pt x="354323" y="3187700"/>
                </a:lnTo>
                <a:lnTo>
                  <a:pt x="333301" y="3225800"/>
                </a:lnTo>
                <a:lnTo>
                  <a:pt x="313594" y="3251200"/>
                </a:lnTo>
                <a:lnTo>
                  <a:pt x="295244" y="3276600"/>
                </a:lnTo>
                <a:lnTo>
                  <a:pt x="278292" y="3302000"/>
                </a:lnTo>
                <a:lnTo>
                  <a:pt x="262778" y="3327400"/>
                </a:lnTo>
                <a:lnTo>
                  <a:pt x="248743" y="3340100"/>
                </a:lnTo>
                <a:lnTo>
                  <a:pt x="236228" y="3365500"/>
                </a:lnTo>
                <a:lnTo>
                  <a:pt x="225273" y="3378200"/>
                </a:lnTo>
                <a:lnTo>
                  <a:pt x="0" y="3759200"/>
                </a:lnTo>
                <a:lnTo>
                  <a:pt x="0" y="4737100"/>
                </a:lnTo>
                <a:lnTo>
                  <a:pt x="235721" y="4737100"/>
                </a:lnTo>
                <a:lnTo>
                  <a:pt x="261547" y="4699000"/>
                </a:lnTo>
                <a:lnTo>
                  <a:pt x="300931" y="4648200"/>
                </a:lnTo>
                <a:lnTo>
                  <a:pt x="339853" y="4584700"/>
                </a:lnTo>
                <a:lnTo>
                  <a:pt x="378319" y="4533900"/>
                </a:lnTo>
                <a:lnTo>
                  <a:pt x="416336" y="4483100"/>
                </a:lnTo>
                <a:lnTo>
                  <a:pt x="453911" y="4419600"/>
                </a:lnTo>
                <a:lnTo>
                  <a:pt x="491050" y="4368800"/>
                </a:lnTo>
                <a:lnTo>
                  <a:pt x="527760" y="4318000"/>
                </a:lnTo>
                <a:lnTo>
                  <a:pt x="564049" y="4267200"/>
                </a:lnTo>
                <a:lnTo>
                  <a:pt x="599921" y="4216400"/>
                </a:lnTo>
                <a:lnTo>
                  <a:pt x="635385" y="4165600"/>
                </a:lnTo>
                <a:lnTo>
                  <a:pt x="670447" y="4114800"/>
                </a:lnTo>
                <a:lnTo>
                  <a:pt x="705113" y="4064000"/>
                </a:lnTo>
                <a:lnTo>
                  <a:pt x="739390" y="4013200"/>
                </a:lnTo>
                <a:lnTo>
                  <a:pt x="773285" y="3975100"/>
                </a:lnTo>
                <a:lnTo>
                  <a:pt x="806805" y="3924300"/>
                </a:lnTo>
                <a:lnTo>
                  <a:pt x="839956" y="3873500"/>
                </a:lnTo>
                <a:lnTo>
                  <a:pt x="872744" y="3835400"/>
                </a:lnTo>
                <a:lnTo>
                  <a:pt x="905177" y="3797300"/>
                </a:lnTo>
                <a:lnTo>
                  <a:pt x="937261" y="3746500"/>
                </a:lnTo>
                <a:lnTo>
                  <a:pt x="969003" y="3708400"/>
                </a:lnTo>
                <a:lnTo>
                  <a:pt x="1000410" y="3657600"/>
                </a:lnTo>
                <a:lnTo>
                  <a:pt x="1031487" y="3619500"/>
                </a:lnTo>
                <a:lnTo>
                  <a:pt x="1062243" y="3581400"/>
                </a:lnTo>
                <a:lnTo>
                  <a:pt x="1092683" y="3543300"/>
                </a:lnTo>
                <a:lnTo>
                  <a:pt x="1122814" y="3505200"/>
                </a:lnTo>
                <a:lnTo>
                  <a:pt x="1152643" y="3467100"/>
                </a:lnTo>
                <a:lnTo>
                  <a:pt x="1182177" y="3429000"/>
                </a:lnTo>
                <a:lnTo>
                  <a:pt x="1211421" y="3390900"/>
                </a:lnTo>
                <a:lnTo>
                  <a:pt x="1240384" y="3352800"/>
                </a:lnTo>
                <a:lnTo>
                  <a:pt x="1269071" y="3314700"/>
                </a:lnTo>
                <a:lnTo>
                  <a:pt x="1297490" y="3276600"/>
                </a:lnTo>
                <a:lnTo>
                  <a:pt x="1325646" y="3238500"/>
                </a:lnTo>
                <a:lnTo>
                  <a:pt x="1353547" y="3213100"/>
                </a:lnTo>
                <a:lnTo>
                  <a:pt x="1381199" y="3175000"/>
                </a:lnTo>
                <a:lnTo>
                  <a:pt x="1408608" y="3136900"/>
                </a:lnTo>
                <a:lnTo>
                  <a:pt x="1435783" y="3111500"/>
                </a:lnTo>
                <a:lnTo>
                  <a:pt x="1462728" y="3073400"/>
                </a:lnTo>
                <a:lnTo>
                  <a:pt x="1489452" y="3048000"/>
                </a:lnTo>
                <a:lnTo>
                  <a:pt x="1515960" y="3009900"/>
                </a:lnTo>
                <a:lnTo>
                  <a:pt x="1542259" y="2984500"/>
                </a:lnTo>
                <a:lnTo>
                  <a:pt x="1568356" y="2946400"/>
                </a:lnTo>
                <a:lnTo>
                  <a:pt x="1594258" y="2921000"/>
                </a:lnTo>
                <a:lnTo>
                  <a:pt x="1619971" y="2882900"/>
                </a:lnTo>
                <a:lnTo>
                  <a:pt x="1670858" y="2832100"/>
                </a:lnTo>
                <a:lnTo>
                  <a:pt x="1696044" y="2806700"/>
                </a:lnTo>
                <a:lnTo>
                  <a:pt x="1721069" y="2768600"/>
                </a:lnTo>
                <a:lnTo>
                  <a:pt x="1795237" y="2692400"/>
                </a:lnTo>
                <a:lnTo>
                  <a:pt x="1819680" y="2654300"/>
                </a:lnTo>
                <a:lnTo>
                  <a:pt x="1916232" y="2552700"/>
                </a:lnTo>
                <a:lnTo>
                  <a:pt x="1987551" y="2476500"/>
                </a:lnTo>
                <a:lnTo>
                  <a:pt x="2024438" y="2438400"/>
                </a:lnTo>
                <a:lnTo>
                  <a:pt x="2059491" y="2400300"/>
                </a:lnTo>
                <a:lnTo>
                  <a:pt x="2092769" y="2374900"/>
                </a:lnTo>
                <a:lnTo>
                  <a:pt x="2124329" y="2349500"/>
                </a:lnTo>
                <a:lnTo>
                  <a:pt x="2154229" y="2324100"/>
                </a:lnTo>
                <a:lnTo>
                  <a:pt x="2182527" y="2311400"/>
                </a:lnTo>
                <a:lnTo>
                  <a:pt x="2209281" y="2298700"/>
                </a:lnTo>
                <a:lnTo>
                  <a:pt x="2234548" y="2286000"/>
                </a:lnTo>
                <a:lnTo>
                  <a:pt x="3182044" y="2286000"/>
                </a:lnTo>
                <a:lnTo>
                  <a:pt x="3175210" y="2260600"/>
                </a:lnTo>
                <a:lnTo>
                  <a:pt x="3153101" y="2184400"/>
                </a:lnTo>
                <a:lnTo>
                  <a:pt x="3129486" y="2120900"/>
                </a:lnTo>
                <a:lnTo>
                  <a:pt x="3104466" y="2057400"/>
                </a:lnTo>
                <a:lnTo>
                  <a:pt x="3078142" y="2006600"/>
                </a:lnTo>
                <a:lnTo>
                  <a:pt x="3050615" y="1955800"/>
                </a:lnTo>
                <a:lnTo>
                  <a:pt x="3021986" y="1905000"/>
                </a:lnTo>
                <a:lnTo>
                  <a:pt x="2992356" y="1854200"/>
                </a:lnTo>
                <a:lnTo>
                  <a:pt x="2961827" y="1816100"/>
                </a:lnTo>
                <a:lnTo>
                  <a:pt x="2930498" y="1778000"/>
                </a:lnTo>
                <a:lnTo>
                  <a:pt x="2898472" y="1739900"/>
                </a:lnTo>
                <a:lnTo>
                  <a:pt x="2865849" y="1701800"/>
                </a:lnTo>
                <a:lnTo>
                  <a:pt x="2799217" y="1651000"/>
                </a:lnTo>
                <a:lnTo>
                  <a:pt x="2731410" y="1600200"/>
                </a:lnTo>
                <a:lnTo>
                  <a:pt x="2697319" y="1587500"/>
                </a:lnTo>
                <a:lnTo>
                  <a:pt x="2663237" y="1562100"/>
                </a:lnTo>
                <a:lnTo>
                  <a:pt x="2562059" y="1524000"/>
                </a:lnTo>
                <a:close/>
              </a:path>
              <a:path w="6253480" h="4737100">
                <a:moveTo>
                  <a:pt x="6162587" y="2400300"/>
                </a:moveTo>
                <a:lnTo>
                  <a:pt x="5394389" y="2400300"/>
                </a:lnTo>
                <a:lnTo>
                  <a:pt x="5389891" y="2463800"/>
                </a:lnTo>
                <a:lnTo>
                  <a:pt x="5383897" y="2540000"/>
                </a:lnTo>
                <a:lnTo>
                  <a:pt x="5376457" y="2616200"/>
                </a:lnTo>
                <a:lnTo>
                  <a:pt x="5367615" y="2679700"/>
                </a:lnTo>
                <a:lnTo>
                  <a:pt x="5357421" y="2743200"/>
                </a:lnTo>
                <a:lnTo>
                  <a:pt x="5345920" y="2819400"/>
                </a:lnTo>
                <a:lnTo>
                  <a:pt x="5333159" y="2882900"/>
                </a:lnTo>
                <a:lnTo>
                  <a:pt x="5319187" y="2946400"/>
                </a:lnTo>
                <a:lnTo>
                  <a:pt x="5304049" y="3009900"/>
                </a:lnTo>
                <a:lnTo>
                  <a:pt x="5287793" y="3086100"/>
                </a:lnTo>
                <a:lnTo>
                  <a:pt x="5270466" y="3149600"/>
                </a:lnTo>
                <a:lnTo>
                  <a:pt x="5252115" y="3200400"/>
                </a:lnTo>
                <a:lnTo>
                  <a:pt x="5232787" y="3263900"/>
                </a:lnTo>
                <a:lnTo>
                  <a:pt x="5212529" y="3327400"/>
                </a:lnTo>
                <a:lnTo>
                  <a:pt x="5191389" y="3390900"/>
                </a:lnTo>
                <a:lnTo>
                  <a:pt x="5169412" y="3454400"/>
                </a:lnTo>
                <a:lnTo>
                  <a:pt x="5146647" y="3505200"/>
                </a:lnTo>
                <a:lnTo>
                  <a:pt x="5123140" y="3568700"/>
                </a:lnTo>
                <a:lnTo>
                  <a:pt x="5098939" y="3619500"/>
                </a:lnTo>
                <a:lnTo>
                  <a:pt x="5074090" y="3670300"/>
                </a:lnTo>
                <a:lnTo>
                  <a:pt x="5048641" y="3733800"/>
                </a:lnTo>
                <a:lnTo>
                  <a:pt x="5022638" y="3784600"/>
                </a:lnTo>
                <a:lnTo>
                  <a:pt x="4996129" y="3835400"/>
                </a:lnTo>
                <a:lnTo>
                  <a:pt x="4969160" y="3886200"/>
                </a:lnTo>
                <a:lnTo>
                  <a:pt x="4941779" y="3937000"/>
                </a:lnTo>
                <a:lnTo>
                  <a:pt x="4914033" y="3987800"/>
                </a:lnTo>
                <a:lnTo>
                  <a:pt x="4885969" y="4038600"/>
                </a:lnTo>
                <a:lnTo>
                  <a:pt x="4857634" y="4089400"/>
                </a:lnTo>
                <a:lnTo>
                  <a:pt x="4829075" y="4127500"/>
                </a:lnTo>
                <a:lnTo>
                  <a:pt x="4800339" y="4178300"/>
                </a:lnTo>
                <a:lnTo>
                  <a:pt x="4771473" y="4216400"/>
                </a:lnTo>
                <a:lnTo>
                  <a:pt x="4742525" y="4267200"/>
                </a:lnTo>
                <a:lnTo>
                  <a:pt x="4626842" y="4419600"/>
                </a:lnTo>
                <a:lnTo>
                  <a:pt x="4569728" y="4495800"/>
                </a:lnTo>
                <a:lnTo>
                  <a:pt x="4541517" y="4533900"/>
                </a:lnTo>
                <a:lnTo>
                  <a:pt x="4513600" y="4572000"/>
                </a:lnTo>
                <a:lnTo>
                  <a:pt x="4486023" y="4610100"/>
                </a:lnTo>
                <a:lnTo>
                  <a:pt x="4458835" y="4635500"/>
                </a:lnTo>
                <a:lnTo>
                  <a:pt x="4432081" y="4673600"/>
                </a:lnTo>
                <a:lnTo>
                  <a:pt x="4405809" y="4699000"/>
                </a:lnTo>
                <a:lnTo>
                  <a:pt x="4380066" y="4724400"/>
                </a:lnTo>
                <a:lnTo>
                  <a:pt x="4366758" y="4737100"/>
                </a:lnTo>
                <a:lnTo>
                  <a:pt x="5289595" y="4737100"/>
                </a:lnTo>
                <a:lnTo>
                  <a:pt x="5304484" y="4724400"/>
                </a:lnTo>
                <a:lnTo>
                  <a:pt x="5333328" y="4673600"/>
                </a:lnTo>
                <a:lnTo>
                  <a:pt x="5360551" y="4635500"/>
                </a:lnTo>
                <a:lnTo>
                  <a:pt x="5387306" y="4597400"/>
                </a:lnTo>
                <a:lnTo>
                  <a:pt x="5413593" y="4559300"/>
                </a:lnTo>
                <a:lnTo>
                  <a:pt x="5439415" y="4508500"/>
                </a:lnTo>
                <a:lnTo>
                  <a:pt x="5464773" y="4470400"/>
                </a:lnTo>
                <a:lnTo>
                  <a:pt x="5489670" y="4419600"/>
                </a:lnTo>
                <a:lnTo>
                  <a:pt x="5514108" y="4381500"/>
                </a:lnTo>
                <a:lnTo>
                  <a:pt x="5538088" y="4343400"/>
                </a:lnTo>
                <a:lnTo>
                  <a:pt x="5561612" y="4292600"/>
                </a:lnTo>
                <a:lnTo>
                  <a:pt x="5584683" y="4254500"/>
                </a:lnTo>
                <a:lnTo>
                  <a:pt x="5607303" y="4203700"/>
                </a:lnTo>
                <a:lnTo>
                  <a:pt x="5629473" y="4165600"/>
                </a:lnTo>
                <a:lnTo>
                  <a:pt x="5651195" y="4114800"/>
                </a:lnTo>
                <a:lnTo>
                  <a:pt x="5672471" y="4076700"/>
                </a:lnTo>
                <a:lnTo>
                  <a:pt x="5693303" y="4025900"/>
                </a:lnTo>
                <a:lnTo>
                  <a:pt x="5713694" y="3987800"/>
                </a:lnTo>
                <a:lnTo>
                  <a:pt x="5733644" y="3937000"/>
                </a:lnTo>
                <a:lnTo>
                  <a:pt x="5753786" y="3886200"/>
                </a:lnTo>
                <a:lnTo>
                  <a:pt x="5773467" y="3848100"/>
                </a:lnTo>
                <a:lnTo>
                  <a:pt x="5792691" y="3797300"/>
                </a:lnTo>
                <a:lnTo>
                  <a:pt x="5811461" y="3746500"/>
                </a:lnTo>
                <a:lnTo>
                  <a:pt x="5829782" y="3695700"/>
                </a:lnTo>
                <a:lnTo>
                  <a:pt x="5847656" y="3657600"/>
                </a:lnTo>
                <a:lnTo>
                  <a:pt x="5865089" y="3606800"/>
                </a:lnTo>
                <a:lnTo>
                  <a:pt x="5882083" y="3556000"/>
                </a:lnTo>
                <a:lnTo>
                  <a:pt x="5898643" y="3505200"/>
                </a:lnTo>
                <a:lnTo>
                  <a:pt x="5914773" y="3454400"/>
                </a:lnTo>
                <a:lnTo>
                  <a:pt x="5930475" y="3403600"/>
                </a:lnTo>
                <a:lnTo>
                  <a:pt x="5945755" y="3365500"/>
                </a:lnTo>
                <a:lnTo>
                  <a:pt x="5960615" y="3314700"/>
                </a:lnTo>
                <a:lnTo>
                  <a:pt x="5975060" y="3263900"/>
                </a:lnTo>
                <a:lnTo>
                  <a:pt x="5989093" y="3213100"/>
                </a:lnTo>
                <a:lnTo>
                  <a:pt x="6002719" y="3162300"/>
                </a:lnTo>
                <a:lnTo>
                  <a:pt x="6016142" y="3111500"/>
                </a:lnTo>
                <a:lnTo>
                  <a:pt x="6029153" y="3060700"/>
                </a:lnTo>
                <a:lnTo>
                  <a:pt x="6041757" y="3009900"/>
                </a:lnTo>
                <a:lnTo>
                  <a:pt x="6053957" y="2959100"/>
                </a:lnTo>
                <a:lnTo>
                  <a:pt x="6065756" y="2908300"/>
                </a:lnTo>
                <a:lnTo>
                  <a:pt x="6077160" y="2857500"/>
                </a:lnTo>
                <a:lnTo>
                  <a:pt x="6088171" y="2806700"/>
                </a:lnTo>
                <a:lnTo>
                  <a:pt x="6098793" y="2755900"/>
                </a:lnTo>
                <a:lnTo>
                  <a:pt x="6109031" y="2705100"/>
                </a:lnTo>
                <a:lnTo>
                  <a:pt x="6118887" y="2654300"/>
                </a:lnTo>
                <a:lnTo>
                  <a:pt x="6128367" y="2603500"/>
                </a:lnTo>
                <a:lnTo>
                  <a:pt x="6137472" y="2552700"/>
                </a:lnTo>
                <a:lnTo>
                  <a:pt x="6146209" y="2501900"/>
                </a:lnTo>
                <a:lnTo>
                  <a:pt x="6154579" y="2451100"/>
                </a:lnTo>
                <a:lnTo>
                  <a:pt x="6162587" y="2400300"/>
                </a:lnTo>
                <a:close/>
              </a:path>
              <a:path w="6253480" h="4737100">
                <a:moveTo>
                  <a:pt x="3633276" y="4064000"/>
                </a:moveTo>
                <a:lnTo>
                  <a:pt x="3412774" y="4064000"/>
                </a:lnTo>
                <a:lnTo>
                  <a:pt x="3447009" y="4076700"/>
                </a:lnTo>
                <a:lnTo>
                  <a:pt x="3604928" y="4076700"/>
                </a:lnTo>
                <a:lnTo>
                  <a:pt x="3633276" y="4064000"/>
                </a:lnTo>
                <a:close/>
              </a:path>
              <a:path w="6253480" h="4737100">
                <a:moveTo>
                  <a:pt x="3710352" y="4051300"/>
                </a:moveTo>
                <a:lnTo>
                  <a:pt x="3342320" y="4051300"/>
                </a:lnTo>
                <a:lnTo>
                  <a:pt x="3377850" y="4064000"/>
                </a:lnTo>
                <a:lnTo>
                  <a:pt x="3686072" y="4064000"/>
                </a:lnTo>
                <a:lnTo>
                  <a:pt x="3710352" y="4051300"/>
                </a:lnTo>
                <a:close/>
              </a:path>
              <a:path w="6253480" h="4737100">
                <a:moveTo>
                  <a:pt x="3182044" y="2286000"/>
                </a:moveTo>
                <a:lnTo>
                  <a:pt x="2321904" y="2286000"/>
                </a:lnTo>
                <a:lnTo>
                  <a:pt x="2340605" y="2298700"/>
                </a:lnTo>
                <a:lnTo>
                  <a:pt x="2358165" y="2311400"/>
                </a:lnTo>
                <a:lnTo>
                  <a:pt x="2374643" y="2324100"/>
                </a:lnTo>
                <a:lnTo>
                  <a:pt x="2390097" y="2349500"/>
                </a:lnTo>
                <a:lnTo>
                  <a:pt x="2404585" y="2362200"/>
                </a:lnTo>
                <a:lnTo>
                  <a:pt x="2430891" y="2413000"/>
                </a:lnTo>
                <a:lnTo>
                  <a:pt x="2454024" y="2463800"/>
                </a:lnTo>
                <a:lnTo>
                  <a:pt x="2464545" y="2501900"/>
                </a:lnTo>
                <a:lnTo>
                  <a:pt x="2474446" y="2527300"/>
                </a:lnTo>
                <a:lnTo>
                  <a:pt x="2483785" y="2565400"/>
                </a:lnTo>
                <a:lnTo>
                  <a:pt x="2492620" y="2590800"/>
                </a:lnTo>
                <a:lnTo>
                  <a:pt x="2501009" y="2628900"/>
                </a:lnTo>
                <a:lnTo>
                  <a:pt x="2509008" y="2667000"/>
                </a:lnTo>
                <a:lnTo>
                  <a:pt x="2516677" y="2705100"/>
                </a:lnTo>
                <a:lnTo>
                  <a:pt x="2524072" y="2743200"/>
                </a:lnTo>
                <a:lnTo>
                  <a:pt x="2531253" y="2781300"/>
                </a:lnTo>
                <a:lnTo>
                  <a:pt x="2538275" y="2819400"/>
                </a:lnTo>
                <a:lnTo>
                  <a:pt x="2545198" y="2870200"/>
                </a:lnTo>
                <a:lnTo>
                  <a:pt x="2558975" y="2946400"/>
                </a:lnTo>
                <a:lnTo>
                  <a:pt x="2565945" y="2984500"/>
                </a:lnTo>
                <a:lnTo>
                  <a:pt x="2573046" y="3022600"/>
                </a:lnTo>
                <a:lnTo>
                  <a:pt x="2580336" y="3060700"/>
                </a:lnTo>
                <a:lnTo>
                  <a:pt x="2587873" y="3098800"/>
                </a:lnTo>
                <a:lnTo>
                  <a:pt x="2595715" y="3149600"/>
                </a:lnTo>
                <a:lnTo>
                  <a:pt x="2632911" y="3263900"/>
                </a:lnTo>
                <a:lnTo>
                  <a:pt x="2663047" y="3340100"/>
                </a:lnTo>
                <a:lnTo>
                  <a:pt x="2694244" y="3416300"/>
                </a:lnTo>
                <a:lnTo>
                  <a:pt x="2726421" y="3479800"/>
                </a:lnTo>
                <a:lnTo>
                  <a:pt x="2759492" y="3543300"/>
                </a:lnTo>
                <a:lnTo>
                  <a:pt x="2793375" y="3606800"/>
                </a:lnTo>
                <a:lnTo>
                  <a:pt x="2827986" y="3657600"/>
                </a:lnTo>
                <a:lnTo>
                  <a:pt x="2863242" y="3708400"/>
                </a:lnTo>
                <a:lnTo>
                  <a:pt x="2899060" y="3759200"/>
                </a:lnTo>
                <a:lnTo>
                  <a:pt x="2935356" y="3797300"/>
                </a:lnTo>
                <a:lnTo>
                  <a:pt x="3009048" y="3873500"/>
                </a:lnTo>
                <a:lnTo>
                  <a:pt x="3046278" y="3898900"/>
                </a:lnTo>
                <a:lnTo>
                  <a:pt x="3083653" y="3937000"/>
                </a:lnTo>
                <a:lnTo>
                  <a:pt x="3121089" y="3962400"/>
                </a:lnTo>
                <a:lnTo>
                  <a:pt x="3158502" y="3975100"/>
                </a:lnTo>
                <a:lnTo>
                  <a:pt x="3195811" y="4000500"/>
                </a:lnTo>
                <a:lnTo>
                  <a:pt x="3232930" y="4013200"/>
                </a:lnTo>
                <a:lnTo>
                  <a:pt x="3269777" y="4038600"/>
                </a:lnTo>
                <a:lnTo>
                  <a:pt x="3306268" y="4051300"/>
                </a:lnTo>
                <a:lnTo>
                  <a:pt x="3733109" y="4051300"/>
                </a:lnTo>
                <a:lnTo>
                  <a:pt x="3754260" y="4038600"/>
                </a:lnTo>
                <a:lnTo>
                  <a:pt x="3773721" y="4038600"/>
                </a:lnTo>
                <a:lnTo>
                  <a:pt x="3791409" y="4025900"/>
                </a:lnTo>
                <a:lnTo>
                  <a:pt x="3807240" y="4025900"/>
                </a:lnTo>
                <a:lnTo>
                  <a:pt x="3821132" y="4013200"/>
                </a:lnTo>
                <a:lnTo>
                  <a:pt x="3833000" y="4013200"/>
                </a:lnTo>
                <a:lnTo>
                  <a:pt x="3842761" y="4000500"/>
                </a:lnTo>
                <a:lnTo>
                  <a:pt x="3850333" y="4000500"/>
                </a:lnTo>
                <a:lnTo>
                  <a:pt x="3855631" y="3987800"/>
                </a:lnTo>
                <a:lnTo>
                  <a:pt x="3859073" y="3987800"/>
                </a:lnTo>
                <a:lnTo>
                  <a:pt x="3891314" y="3975100"/>
                </a:lnTo>
                <a:lnTo>
                  <a:pt x="3925204" y="3949700"/>
                </a:lnTo>
                <a:lnTo>
                  <a:pt x="3960636" y="3924300"/>
                </a:lnTo>
                <a:lnTo>
                  <a:pt x="3997501" y="3898900"/>
                </a:lnTo>
                <a:lnTo>
                  <a:pt x="4035689" y="3873500"/>
                </a:lnTo>
                <a:lnTo>
                  <a:pt x="4075090" y="3848100"/>
                </a:lnTo>
                <a:lnTo>
                  <a:pt x="4115596" y="3810000"/>
                </a:lnTo>
                <a:lnTo>
                  <a:pt x="4157098" y="3784600"/>
                </a:lnTo>
                <a:lnTo>
                  <a:pt x="4199485" y="3746500"/>
                </a:lnTo>
                <a:lnTo>
                  <a:pt x="4242650" y="3708400"/>
                </a:lnTo>
                <a:lnTo>
                  <a:pt x="4286483" y="3657600"/>
                </a:lnTo>
                <a:lnTo>
                  <a:pt x="4330874" y="3619500"/>
                </a:lnTo>
                <a:lnTo>
                  <a:pt x="4375714" y="3568700"/>
                </a:lnTo>
                <a:lnTo>
                  <a:pt x="4420895" y="3530600"/>
                </a:lnTo>
                <a:lnTo>
                  <a:pt x="4466307" y="3479800"/>
                </a:lnTo>
                <a:lnTo>
                  <a:pt x="4511841" y="3441700"/>
                </a:lnTo>
                <a:lnTo>
                  <a:pt x="4648080" y="3289300"/>
                </a:lnTo>
                <a:lnTo>
                  <a:pt x="4670544" y="3263900"/>
                </a:lnTo>
                <a:lnTo>
                  <a:pt x="3565984" y="3263900"/>
                </a:lnTo>
                <a:lnTo>
                  <a:pt x="3543023" y="3251200"/>
                </a:lnTo>
                <a:lnTo>
                  <a:pt x="3500246" y="3225800"/>
                </a:lnTo>
                <a:lnTo>
                  <a:pt x="3461453" y="3187700"/>
                </a:lnTo>
                <a:lnTo>
                  <a:pt x="3426392" y="3136900"/>
                </a:lnTo>
                <a:lnTo>
                  <a:pt x="3394812" y="3086100"/>
                </a:lnTo>
                <a:lnTo>
                  <a:pt x="3380249" y="3048000"/>
                </a:lnTo>
                <a:lnTo>
                  <a:pt x="3366463" y="3009900"/>
                </a:lnTo>
                <a:lnTo>
                  <a:pt x="3353421" y="2984500"/>
                </a:lnTo>
                <a:lnTo>
                  <a:pt x="3341093" y="2946400"/>
                </a:lnTo>
                <a:lnTo>
                  <a:pt x="3329448" y="2908300"/>
                </a:lnTo>
                <a:lnTo>
                  <a:pt x="3318453" y="2870200"/>
                </a:lnTo>
                <a:lnTo>
                  <a:pt x="3308077" y="2832100"/>
                </a:lnTo>
                <a:lnTo>
                  <a:pt x="3298290" y="2794000"/>
                </a:lnTo>
                <a:lnTo>
                  <a:pt x="3289059" y="2755900"/>
                </a:lnTo>
                <a:lnTo>
                  <a:pt x="3280354" y="2717800"/>
                </a:lnTo>
                <a:lnTo>
                  <a:pt x="3272142" y="2679700"/>
                </a:lnTo>
                <a:lnTo>
                  <a:pt x="3264393" y="2641600"/>
                </a:lnTo>
                <a:lnTo>
                  <a:pt x="3257076" y="2616200"/>
                </a:lnTo>
                <a:lnTo>
                  <a:pt x="3250158" y="2578100"/>
                </a:lnTo>
                <a:lnTo>
                  <a:pt x="3243609" y="2552700"/>
                </a:lnTo>
                <a:lnTo>
                  <a:pt x="3237397" y="2527300"/>
                </a:lnTo>
                <a:lnTo>
                  <a:pt x="3231490" y="2501900"/>
                </a:lnTo>
                <a:lnTo>
                  <a:pt x="3214506" y="2413000"/>
                </a:lnTo>
                <a:lnTo>
                  <a:pt x="3195712" y="2336800"/>
                </a:lnTo>
                <a:lnTo>
                  <a:pt x="3182044" y="2286000"/>
                </a:lnTo>
                <a:close/>
              </a:path>
              <a:path w="6253480" h="4737100">
                <a:moveTo>
                  <a:pt x="6169546" y="0"/>
                </a:moveTo>
                <a:lnTo>
                  <a:pt x="6167654" y="0"/>
                </a:lnTo>
                <a:lnTo>
                  <a:pt x="6140824" y="38100"/>
                </a:lnTo>
                <a:lnTo>
                  <a:pt x="6113430" y="76200"/>
                </a:lnTo>
                <a:lnTo>
                  <a:pt x="6085492" y="127000"/>
                </a:lnTo>
                <a:lnTo>
                  <a:pt x="6057027" y="165100"/>
                </a:lnTo>
                <a:lnTo>
                  <a:pt x="6028054" y="203200"/>
                </a:lnTo>
                <a:lnTo>
                  <a:pt x="5998591" y="254000"/>
                </a:lnTo>
                <a:lnTo>
                  <a:pt x="5968658" y="292100"/>
                </a:lnTo>
                <a:lnTo>
                  <a:pt x="5938272" y="330200"/>
                </a:lnTo>
                <a:lnTo>
                  <a:pt x="5907453" y="381000"/>
                </a:lnTo>
                <a:lnTo>
                  <a:pt x="5876218" y="419100"/>
                </a:lnTo>
                <a:lnTo>
                  <a:pt x="5844587" y="469900"/>
                </a:lnTo>
                <a:lnTo>
                  <a:pt x="5812577" y="520700"/>
                </a:lnTo>
                <a:lnTo>
                  <a:pt x="5780208" y="558800"/>
                </a:lnTo>
                <a:lnTo>
                  <a:pt x="5747497" y="609600"/>
                </a:lnTo>
                <a:lnTo>
                  <a:pt x="5714464" y="647700"/>
                </a:lnTo>
                <a:lnTo>
                  <a:pt x="5681127" y="698500"/>
                </a:lnTo>
                <a:lnTo>
                  <a:pt x="5647505" y="749300"/>
                </a:lnTo>
                <a:lnTo>
                  <a:pt x="5613615" y="787400"/>
                </a:lnTo>
                <a:lnTo>
                  <a:pt x="5545109" y="889000"/>
                </a:lnTo>
                <a:lnTo>
                  <a:pt x="5510530" y="927100"/>
                </a:lnTo>
                <a:lnTo>
                  <a:pt x="5475758" y="977900"/>
                </a:lnTo>
                <a:lnTo>
                  <a:pt x="5405709" y="1079500"/>
                </a:lnTo>
                <a:lnTo>
                  <a:pt x="5370470" y="1117600"/>
                </a:lnTo>
                <a:lnTo>
                  <a:pt x="5264113" y="1270000"/>
                </a:lnTo>
                <a:lnTo>
                  <a:pt x="5228510" y="1308100"/>
                </a:lnTo>
                <a:lnTo>
                  <a:pt x="5121507" y="1460500"/>
                </a:lnTo>
                <a:lnTo>
                  <a:pt x="5085837" y="1498600"/>
                </a:lnTo>
                <a:lnTo>
                  <a:pt x="5014604" y="1600200"/>
                </a:lnTo>
                <a:lnTo>
                  <a:pt x="4979078" y="1638300"/>
                </a:lnTo>
                <a:lnTo>
                  <a:pt x="4908300" y="1739900"/>
                </a:lnTo>
                <a:lnTo>
                  <a:pt x="4873085" y="1778000"/>
                </a:lnTo>
                <a:lnTo>
                  <a:pt x="4838011" y="1828800"/>
                </a:lnTo>
                <a:lnTo>
                  <a:pt x="4803096" y="1866900"/>
                </a:lnTo>
                <a:lnTo>
                  <a:pt x="4768359" y="1917700"/>
                </a:lnTo>
                <a:lnTo>
                  <a:pt x="4733818" y="1955800"/>
                </a:lnTo>
                <a:lnTo>
                  <a:pt x="4699493" y="2006600"/>
                </a:lnTo>
                <a:lnTo>
                  <a:pt x="4665400" y="2044700"/>
                </a:lnTo>
                <a:lnTo>
                  <a:pt x="4631560" y="2095500"/>
                </a:lnTo>
                <a:lnTo>
                  <a:pt x="4564709" y="2171700"/>
                </a:lnTo>
                <a:lnTo>
                  <a:pt x="4531736" y="2222500"/>
                </a:lnTo>
                <a:lnTo>
                  <a:pt x="4499089" y="2260600"/>
                </a:lnTo>
                <a:lnTo>
                  <a:pt x="4466786" y="2298700"/>
                </a:lnTo>
                <a:lnTo>
                  <a:pt x="4434847" y="2336800"/>
                </a:lnTo>
                <a:lnTo>
                  <a:pt x="4403290" y="2374900"/>
                </a:lnTo>
                <a:lnTo>
                  <a:pt x="4372132" y="2425700"/>
                </a:lnTo>
                <a:lnTo>
                  <a:pt x="4341394" y="2463800"/>
                </a:lnTo>
                <a:lnTo>
                  <a:pt x="4311092" y="2501900"/>
                </a:lnTo>
                <a:lnTo>
                  <a:pt x="4281247" y="2540000"/>
                </a:lnTo>
                <a:lnTo>
                  <a:pt x="4251876" y="2565400"/>
                </a:lnTo>
                <a:lnTo>
                  <a:pt x="4222998" y="2603500"/>
                </a:lnTo>
                <a:lnTo>
                  <a:pt x="4194631" y="2641600"/>
                </a:lnTo>
                <a:lnTo>
                  <a:pt x="4166794" y="2679700"/>
                </a:lnTo>
                <a:lnTo>
                  <a:pt x="4139506" y="2705100"/>
                </a:lnTo>
                <a:lnTo>
                  <a:pt x="4112785" y="2743200"/>
                </a:lnTo>
                <a:lnTo>
                  <a:pt x="4086649" y="2781300"/>
                </a:lnTo>
                <a:lnTo>
                  <a:pt x="4061118" y="2806700"/>
                </a:lnTo>
                <a:lnTo>
                  <a:pt x="4036209" y="2832100"/>
                </a:lnTo>
                <a:lnTo>
                  <a:pt x="4011941" y="2870200"/>
                </a:lnTo>
                <a:lnTo>
                  <a:pt x="3988333" y="2895600"/>
                </a:lnTo>
                <a:lnTo>
                  <a:pt x="3943171" y="2946400"/>
                </a:lnTo>
                <a:lnTo>
                  <a:pt x="3900869" y="2997200"/>
                </a:lnTo>
                <a:lnTo>
                  <a:pt x="3861578" y="3048000"/>
                </a:lnTo>
                <a:lnTo>
                  <a:pt x="3843107" y="3073400"/>
                </a:lnTo>
                <a:lnTo>
                  <a:pt x="3825444" y="3086100"/>
                </a:lnTo>
                <a:lnTo>
                  <a:pt x="3791544" y="3136900"/>
                </a:lnTo>
                <a:lnTo>
                  <a:pt x="3758985" y="3162300"/>
                </a:lnTo>
                <a:lnTo>
                  <a:pt x="3727736" y="3200400"/>
                </a:lnTo>
                <a:lnTo>
                  <a:pt x="3697765" y="3225800"/>
                </a:lnTo>
                <a:lnTo>
                  <a:pt x="3669041" y="3238500"/>
                </a:lnTo>
                <a:lnTo>
                  <a:pt x="3641532" y="3251200"/>
                </a:lnTo>
                <a:lnTo>
                  <a:pt x="3615207" y="3263900"/>
                </a:lnTo>
                <a:lnTo>
                  <a:pt x="4670544" y="3263900"/>
                </a:lnTo>
                <a:lnTo>
                  <a:pt x="4693008" y="3238500"/>
                </a:lnTo>
                <a:lnTo>
                  <a:pt x="4737512" y="3187700"/>
                </a:lnTo>
                <a:lnTo>
                  <a:pt x="4781483" y="3136900"/>
                </a:lnTo>
                <a:lnTo>
                  <a:pt x="4824811" y="3086100"/>
                </a:lnTo>
                <a:lnTo>
                  <a:pt x="4867387" y="3048000"/>
                </a:lnTo>
                <a:lnTo>
                  <a:pt x="4909102" y="2997200"/>
                </a:lnTo>
                <a:lnTo>
                  <a:pt x="4949847" y="2946400"/>
                </a:lnTo>
                <a:lnTo>
                  <a:pt x="4989512" y="2895600"/>
                </a:lnTo>
                <a:lnTo>
                  <a:pt x="5027989" y="2857500"/>
                </a:lnTo>
                <a:lnTo>
                  <a:pt x="5065167" y="2806700"/>
                </a:lnTo>
                <a:lnTo>
                  <a:pt x="5100939" y="2768600"/>
                </a:lnTo>
                <a:lnTo>
                  <a:pt x="5135194" y="2730500"/>
                </a:lnTo>
                <a:lnTo>
                  <a:pt x="5167823" y="2679700"/>
                </a:lnTo>
                <a:lnTo>
                  <a:pt x="5198718" y="2641600"/>
                </a:lnTo>
                <a:lnTo>
                  <a:pt x="5227769" y="2616200"/>
                </a:lnTo>
                <a:lnTo>
                  <a:pt x="5254866" y="2578100"/>
                </a:lnTo>
                <a:lnTo>
                  <a:pt x="5279901" y="2540000"/>
                </a:lnTo>
                <a:lnTo>
                  <a:pt x="5302765" y="2514600"/>
                </a:lnTo>
                <a:lnTo>
                  <a:pt x="5323347" y="2489200"/>
                </a:lnTo>
                <a:lnTo>
                  <a:pt x="5341540" y="2463800"/>
                </a:lnTo>
                <a:lnTo>
                  <a:pt x="5357233" y="2451100"/>
                </a:lnTo>
                <a:lnTo>
                  <a:pt x="5370318" y="2425700"/>
                </a:lnTo>
                <a:lnTo>
                  <a:pt x="5380685" y="2413000"/>
                </a:lnTo>
                <a:lnTo>
                  <a:pt x="5388226" y="2400300"/>
                </a:lnTo>
                <a:lnTo>
                  <a:pt x="6162587" y="2400300"/>
                </a:lnTo>
                <a:lnTo>
                  <a:pt x="6170175" y="2349500"/>
                </a:lnTo>
                <a:lnTo>
                  <a:pt x="6177414" y="2298700"/>
                </a:lnTo>
                <a:lnTo>
                  <a:pt x="6184307" y="2247900"/>
                </a:lnTo>
                <a:lnTo>
                  <a:pt x="6190855" y="2197100"/>
                </a:lnTo>
                <a:lnTo>
                  <a:pt x="6197062" y="2146300"/>
                </a:lnTo>
                <a:lnTo>
                  <a:pt x="6202930" y="2095500"/>
                </a:lnTo>
                <a:lnTo>
                  <a:pt x="6208462" y="2044700"/>
                </a:lnTo>
                <a:lnTo>
                  <a:pt x="6213661" y="1993900"/>
                </a:lnTo>
                <a:lnTo>
                  <a:pt x="6218530" y="1943100"/>
                </a:lnTo>
                <a:lnTo>
                  <a:pt x="6223071" y="1892300"/>
                </a:lnTo>
                <a:lnTo>
                  <a:pt x="6227287" y="1841500"/>
                </a:lnTo>
                <a:lnTo>
                  <a:pt x="6231181" y="1778000"/>
                </a:lnTo>
                <a:lnTo>
                  <a:pt x="6234755" y="1727200"/>
                </a:lnTo>
                <a:lnTo>
                  <a:pt x="6238012" y="1676400"/>
                </a:lnTo>
                <a:lnTo>
                  <a:pt x="6240811" y="1625600"/>
                </a:lnTo>
                <a:lnTo>
                  <a:pt x="6243328" y="1587500"/>
                </a:lnTo>
                <a:lnTo>
                  <a:pt x="6245565" y="1536700"/>
                </a:lnTo>
                <a:lnTo>
                  <a:pt x="6247522" y="1485900"/>
                </a:lnTo>
                <a:lnTo>
                  <a:pt x="6249201" y="1435100"/>
                </a:lnTo>
                <a:lnTo>
                  <a:pt x="6250603" y="1384300"/>
                </a:lnTo>
                <a:lnTo>
                  <a:pt x="6252576" y="1295400"/>
                </a:lnTo>
                <a:lnTo>
                  <a:pt x="6253151" y="1244600"/>
                </a:lnTo>
                <a:lnTo>
                  <a:pt x="6253451" y="1193800"/>
                </a:lnTo>
                <a:lnTo>
                  <a:pt x="6253356" y="1117600"/>
                </a:lnTo>
                <a:lnTo>
                  <a:pt x="6252719" y="1041400"/>
                </a:lnTo>
                <a:lnTo>
                  <a:pt x="6251879" y="990600"/>
                </a:lnTo>
                <a:lnTo>
                  <a:pt x="6250738" y="939800"/>
                </a:lnTo>
                <a:lnTo>
                  <a:pt x="6249293" y="889000"/>
                </a:lnTo>
                <a:lnTo>
                  <a:pt x="6247540" y="838200"/>
                </a:lnTo>
                <a:lnTo>
                  <a:pt x="6245476" y="787400"/>
                </a:lnTo>
                <a:lnTo>
                  <a:pt x="6243100" y="736600"/>
                </a:lnTo>
                <a:lnTo>
                  <a:pt x="6240408" y="685800"/>
                </a:lnTo>
                <a:lnTo>
                  <a:pt x="6237396" y="635000"/>
                </a:lnTo>
                <a:lnTo>
                  <a:pt x="6234063" y="584200"/>
                </a:lnTo>
                <a:lnTo>
                  <a:pt x="6230405" y="533400"/>
                </a:lnTo>
                <a:lnTo>
                  <a:pt x="6226432" y="482600"/>
                </a:lnTo>
                <a:lnTo>
                  <a:pt x="6222128" y="419100"/>
                </a:lnTo>
                <a:lnTo>
                  <a:pt x="6217468" y="368300"/>
                </a:lnTo>
                <a:lnTo>
                  <a:pt x="6212427" y="317500"/>
                </a:lnTo>
                <a:lnTo>
                  <a:pt x="6206980" y="266700"/>
                </a:lnTo>
                <a:lnTo>
                  <a:pt x="6201102" y="215900"/>
                </a:lnTo>
                <a:lnTo>
                  <a:pt x="6194769" y="165100"/>
                </a:lnTo>
                <a:lnTo>
                  <a:pt x="6189719" y="127000"/>
                </a:lnTo>
                <a:lnTo>
                  <a:pt x="6184448" y="88900"/>
                </a:lnTo>
                <a:lnTo>
                  <a:pt x="6178033" y="50800"/>
                </a:lnTo>
                <a:lnTo>
                  <a:pt x="6169546" y="0"/>
                </a:lnTo>
                <a:close/>
              </a:path>
              <a:path w="6253480" h="4737100">
                <a:moveTo>
                  <a:pt x="2496507" y="1511300"/>
                </a:moveTo>
                <a:lnTo>
                  <a:pt x="2151865" y="1511300"/>
                </a:lnTo>
                <a:lnTo>
                  <a:pt x="2139191" y="1524000"/>
                </a:lnTo>
                <a:lnTo>
                  <a:pt x="2529025" y="1524000"/>
                </a:lnTo>
                <a:lnTo>
                  <a:pt x="2496507" y="1511300"/>
                </a:lnTo>
                <a:close/>
              </a:path>
              <a:path w="6253480" h="4737100">
                <a:moveTo>
                  <a:pt x="2433417" y="1498600"/>
                </a:moveTo>
                <a:lnTo>
                  <a:pt x="2243669" y="1498600"/>
                </a:lnTo>
                <a:lnTo>
                  <a:pt x="2221854" y="1511300"/>
                </a:lnTo>
                <a:lnTo>
                  <a:pt x="2464604" y="1511300"/>
                </a:lnTo>
                <a:lnTo>
                  <a:pt x="2433417" y="1498600"/>
                </a:lnTo>
                <a:close/>
              </a:path>
            </a:pathLst>
          </a:custGeom>
          <a:solidFill>
            <a:srgbClr val="00B1B6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9499" y="3041901"/>
            <a:ext cx="2750473" cy="2073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9502" y="5363807"/>
            <a:ext cx="2750471" cy="2059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9502" y="7685700"/>
            <a:ext cx="2750477" cy="19537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82523" y="5363807"/>
            <a:ext cx="2750470" cy="1972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82523" y="7685697"/>
            <a:ext cx="2750470" cy="2073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82517" y="3041904"/>
            <a:ext cx="2750477" cy="2073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9502" y="5014328"/>
            <a:ext cx="2750820" cy="314960"/>
          </a:xfrm>
          <a:custGeom>
            <a:avLst/>
            <a:gdLst/>
            <a:ahLst/>
            <a:cxnLst/>
            <a:rect l="l" t="t" r="r" b="b"/>
            <a:pathLst>
              <a:path w="2750820" h="314960">
                <a:moveTo>
                  <a:pt x="0" y="314451"/>
                </a:moveTo>
                <a:lnTo>
                  <a:pt x="2750477" y="314451"/>
                </a:lnTo>
                <a:lnTo>
                  <a:pt x="2750477" y="0"/>
                </a:lnTo>
                <a:lnTo>
                  <a:pt x="0" y="0"/>
                </a:lnTo>
                <a:lnTo>
                  <a:pt x="0" y="314451"/>
                </a:lnTo>
                <a:close/>
              </a:path>
            </a:pathLst>
          </a:custGeom>
          <a:solidFill>
            <a:srgbClr val="00B1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9502" y="7336231"/>
            <a:ext cx="2750820" cy="314960"/>
          </a:xfrm>
          <a:custGeom>
            <a:avLst/>
            <a:gdLst/>
            <a:ahLst/>
            <a:cxnLst/>
            <a:rect l="l" t="t" r="r" b="b"/>
            <a:pathLst>
              <a:path w="2750820" h="314959">
                <a:moveTo>
                  <a:pt x="0" y="314451"/>
                </a:moveTo>
                <a:lnTo>
                  <a:pt x="2750477" y="314451"/>
                </a:lnTo>
                <a:lnTo>
                  <a:pt x="2750477" y="0"/>
                </a:lnTo>
                <a:lnTo>
                  <a:pt x="0" y="0"/>
                </a:lnTo>
                <a:lnTo>
                  <a:pt x="0" y="314451"/>
                </a:lnTo>
                <a:close/>
              </a:path>
            </a:pathLst>
          </a:custGeom>
          <a:solidFill>
            <a:srgbClr val="054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99502" y="9658134"/>
            <a:ext cx="2750820" cy="314960"/>
          </a:xfrm>
          <a:custGeom>
            <a:avLst/>
            <a:gdLst/>
            <a:ahLst/>
            <a:cxnLst/>
            <a:rect l="l" t="t" r="r" b="b"/>
            <a:pathLst>
              <a:path w="2750820" h="314959">
                <a:moveTo>
                  <a:pt x="0" y="314452"/>
                </a:moveTo>
                <a:lnTo>
                  <a:pt x="2750477" y="314452"/>
                </a:lnTo>
                <a:lnTo>
                  <a:pt x="2750477" y="0"/>
                </a:lnTo>
                <a:lnTo>
                  <a:pt x="0" y="0"/>
                </a:lnTo>
                <a:lnTo>
                  <a:pt x="0" y="314452"/>
                </a:lnTo>
                <a:close/>
              </a:path>
            </a:pathLst>
          </a:custGeom>
          <a:solidFill>
            <a:srgbClr val="00B1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82529" y="7336231"/>
            <a:ext cx="2750820" cy="314960"/>
          </a:xfrm>
          <a:custGeom>
            <a:avLst/>
            <a:gdLst/>
            <a:ahLst/>
            <a:cxnLst/>
            <a:rect l="l" t="t" r="r" b="b"/>
            <a:pathLst>
              <a:path w="2750820" h="314959">
                <a:moveTo>
                  <a:pt x="0" y="314451"/>
                </a:moveTo>
                <a:lnTo>
                  <a:pt x="2750477" y="314451"/>
                </a:lnTo>
                <a:lnTo>
                  <a:pt x="2750477" y="0"/>
                </a:lnTo>
                <a:lnTo>
                  <a:pt x="0" y="0"/>
                </a:lnTo>
                <a:lnTo>
                  <a:pt x="0" y="314451"/>
                </a:lnTo>
                <a:close/>
              </a:path>
            </a:pathLst>
          </a:custGeom>
          <a:solidFill>
            <a:srgbClr val="00B1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82529" y="5014328"/>
            <a:ext cx="2750820" cy="314960"/>
          </a:xfrm>
          <a:custGeom>
            <a:avLst/>
            <a:gdLst/>
            <a:ahLst/>
            <a:cxnLst/>
            <a:rect l="l" t="t" r="r" b="b"/>
            <a:pathLst>
              <a:path w="2750820" h="314960">
                <a:moveTo>
                  <a:pt x="0" y="314451"/>
                </a:moveTo>
                <a:lnTo>
                  <a:pt x="2750477" y="314451"/>
                </a:lnTo>
                <a:lnTo>
                  <a:pt x="2750477" y="0"/>
                </a:lnTo>
                <a:lnTo>
                  <a:pt x="0" y="0"/>
                </a:lnTo>
                <a:lnTo>
                  <a:pt x="0" y="314451"/>
                </a:lnTo>
                <a:close/>
              </a:path>
            </a:pathLst>
          </a:custGeom>
          <a:solidFill>
            <a:srgbClr val="054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99502" y="5007378"/>
            <a:ext cx="2750820" cy="28194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88595" marR="650875">
              <a:lnSpc>
                <a:spcPct val="76600"/>
              </a:lnSpc>
              <a:spcBef>
                <a:spcPts val="370"/>
              </a:spcBef>
            </a:pPr>
            <a:r>
              <a:rPr dirty="0" sz="950">
                <a:solidFill>
                  <a:srgbClr val="FFFFFF"/>
                </a:solidFill>
                <a:latin typeface="DINPro-Medium"/>
                <a:cs typeface="DINPro-Medium"/>
              </a:rPr>
              <a:t>Industrial and </a:t>
            </a:r>
            <a:r>
              <a:rPr dirty="0" sz="950" spc="-5">
                <a:solidFill>
                  <a:srgbClr val="FFFFFF"/>
                </a:solidFill>
                <a:latin typeface="DINPro-Medium"/>
                <a:cs typeface="DINPro-Medium"/>
              </a:rPr>
              <a:t>commercial</a:t>
            </a:r>
            <a:r>
              <a:rPr dirty="0" sz="950" spc="-55">
                <a:solidFill>
                  <a:srgbClr val="FFFFFF"/>
                </a:solidFill>
                <a:latin typeface="DINPro-Medium"/>
                <a:cs typeface="DINPro-Medium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DINPro-Medium"/>
                <a:cs typeface="DINPro-Medium"/>
              </a:rPr>
              <a:t>contract  cleaning services</a:t>
            </a:r>
            <a:endParaRPr sz="950">
              <a:latin typeface="DINPro-Medium"/>
              <a:cs typeface="DINPro-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9502" y="7417865"/>
            <a:ext cx="275082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8595">
              <a:lnSpc>
                <a:spcPct val="100000"/>
              </a:lnSpc>
              <a:spcBef>
                <a:spcPts val="100"/>
              </a:spcBef>
            </a:pPr>
            <a:r>
              <a:rPr dirty="0" sz="950">
                <a:solidFill>
                  <a:srgbClr val="FFFFFF"/>
                </a:solidFill>
                <a:latin typeface="DINPro-Medium"/>
                <a:cs typeface="DINPro-Medium"/>
              </a:rPr>
              <a:t>Laundry </a:t>
            </a:r>
            <a:r>
              <a:rPr dirty="0" sz="950" spc="-5">
                <a:solidFill>
                  <a:srgbClr val="FFFFFF"/>
                </a:solidFill>
                <a:latin typeface="DINPro-Medium"/>
                <a:cs typeface="DINPro-Medium"/>
              </a:rPr>
              <a:t>Services </a:t>
            </a:r>
            <a:r>
              <a:rPr dirty="0" sz="950">
                <a:solidFill>
                  <a:srgbClr val="FFFFFF"/>
                </a:solidFill>
                <a:latin typeface="DINPro-Medium"/>
                <a:cs typeface="DINPro-Medium"/>
              </a:rPr>
              <a:t>&amp; carpet </a:t>
            </a:r>
            <a:r>
              <a:rPr dirty="0" sz="950" spc="-5">
                <a:solidFill>
                  <a:srgbClr val="FFFFFF"/>
                </a:solidFill>
                <a:latin typeface="DINPro-Medium"/>
                <a:cs typeface="DINPro-Medium"/>
              </a:rPr>
              <a:t>cleaning</a:t>
            </a:r>
            <a:endParaRPr sz="950">
              <a:latin typeface="DINPro-Medium"/>
              <a:cs typeface="DINPro-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5467" y="9720166"/>
            <a:ext cx="109347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10">
                <a:solidFill>
                  <a:srgbClr val="FFFFFF"/>
                </a:solidFill>
                <a:latin typeface="DINPro-Medium"/>
                <a:cs typeface="DINPro-Medium"/>
              </a:rPr>
              <a:t>Waste</a:t>
            </a:r>
            <a:r>
              <a:rPr dirty="0" sz="950" spc="-55">
                <a:solidFill>
                  <a:srgbClr val="FFFFFF"/>
                </a:solidFill>
                <a:latin typeface="DINPro-Medium"/>
                <a:cs typeface="DINPro-Medium"/>
              </a:rPr>
              <a:t> </a:t>
            </a:r>
            <a:r>
              <a:rPr dirty="0" sz="950">
                <a:solidFill>
                  <a:srgbClr val="FFFFFF"/>
                </a:solidFill>
                <a:latin typeface="DINPro-Medium"/>
                <a:cs typeface="DINPro-Medium"/>
              </a:rPr>
              <a:t>Management</a:t>
            </a:r>
            <a:endParaRPr sz="950">
              <a:latin typeface="DINPro-Medium"/>
              <a:cs typeface="DINPro-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82529" y="7409757"/>
            <a:ext cx="275082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8595">
              <a:lnSpc>
                <a:spcPct val="100000"/>
              </a:lnSpc>
              <a:spcBef>
                <a:spcPts val="100"/>
              </a:spcBef>
            </a:pPr>
            <a:r>
              <a:rPr dirty="0" sz="950">
                <a:solidFill>
                  <a:srgbClr val="FFFFFF"/>
                </a:solidFill>
                <a:latin typeface="DINPro-Medium"/>
                <a:cs typeface="DINPro-Medium"/>
              </a:rPr>
              <a:t>Deep </a:t>
            </a:r>
            <a:r>
              <a:rPr dirty="0" sz="950" spc="-5">
                <a:solidFill>
                  <a:srgbClr val="FFFFFF"/>
                </a:solidFill>
                <a:latin typeface="DINPro-Medium"/>
                <a:cs typeface="DINPro-Medium"/>
              </a:rPr>
              <a:t>cleaning </a:t>
            </a:r>
            <a:r>
              <a:rPr dirty="0" sz="950">
                <a:solidFill>
                  <a:srgbClr val="FFFFFF"/>
                </a:solidFill>
                <a:latin typeface="DINPro-Medium"/>
                <a:cs typeface="DINPro-Medium"/>
              </a:rPr>
              <a:t>&amp; </a:t>
            </a:r>
            <a:r>
              <a:rPr dirty="0" sz="950" spc="-5">
                <a:solidFill>
                  <a:srgbClr val="FFFFFF"/>
                </a:solidFill>
                <a:latin typeface="DINPro-Medium"/>
                <a:cs typeface="DINPro-Medium"/>
              </a:rPr>
              <a:t>Pest</a:t>
            </a:r>
            <a:r>
              <a:rPr dirty="0" sz="950">
                <a:solidFill>
                  <a:srgbClr val="FFFFFF"/>
                </a:solidFill>
                <a:latin typeface="DINPro-Medium"/>
                <a:cs typeface="DINPro-Medium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DINPro-Medium"/>
                <a:cs typeface="DINPro-Medium"/>
              </a:rPr>
              <a:t>control</a:t>
            </a:r>
            <a:endParaRPr sz="950">
              <a:latin typeface="DINPro-Medium"/>
              <a:cs typeface="DINPro-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82529" y="9658134"/>
            <a:ext cx="2750820" cy="314960"/>
          </a:xfrm>
          <a:prstGeom prst="rect">
            <a:avLst/>
          </a:prstGeom>
          <a:solidFill>
            <a:srgbClr val="054A47"/>
          </a:solidFill>
        </p:spPr>
        <p:txBody>
          <a:bodyPr wrap="square" lIns="0" tIns="74930" rIns="0" bIns="0" rtlCol="0" vert="horz">
            <a:spAutoFit/>
          </a:bodyPr>
          <a:lstStyle/>
          <a:p>
            <a:pPr marL="188595">
              <a:lnSpc>
                <a:spcPct val="100000"/>
              </a:lnSpc>
              <a:spcBef>
                <a:spcPts val="590"/>
              </a:spcBef>
            </a:pPr>
            <a:r>
              <a:rPr dirty="0" sz="950" spc="-5">
                <a:solidFill>
                  <a:srgbClr val="FFFFFF"/>
                </a:solidFill>
                <a:latin typeface="DINPro-Medium"/>
                <a:cs typeface="DINPro-Medium"/>
              </a:rPr>
              <a:t>Supply </a:t>
            </a:r>
            <a:r>
              <a:rPr dirty="0" sz="950">
                <a:solidFill>
                  <a:srgbClr val="FFFFFF"/>
                </a:solidFill>
                <a:latin typeface="DINPro-Medium"/>
                <a:cs typeface="DINPro-Medium"/>
              </a:rPr>
              <a:t>of </a:t>
            </a:r>
            <a:r>
              <a:rPr dirty="0" sz="950" spc="-5">
                <a:solidFill>
                  <a:srgbClr val="FFFFFF"/>
                </a:solidFill>
                <a:latin typeface="DINPro-Medium"/>
                <a:cs typeface="DINPro-Medium"/>
              </a:rPr>
              <a:t>facilities</a:t>
            </a:r>
            <a:r>
              <a:rPr dirty="0" sz="950">
                <a:solidFill>
                  <a:srgbClr val="FFFFFF"/>
                </a:solidFill>
                <a:latin typeface="DINPro-Medium"/>
                <a:cs typeface="DINPro-Medium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DINPro-Medium"/>
                <a:cs typeface="DINPro-Medium"/>
              </a:rPr>
              <a:t>consumables</a:t>
            </a:r>
            <a:endParaRPr sz="950">
              <a:latin typeface="DINPro-Medium"/>
              <a:cs typeface="DINPro-Medium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82517" y="720001"/>
            <a:ext cx="2750477" cy="2073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782529" y="2692425"/>
            <a:ext cx="2750820" cy="314960"/>
          </a:xfrm>
          <a:custGeom>
            <a:avLst/>
            <a:gdLst/>
            <a:ahLst/>
            <a:cxnLst/>
            <a:rect l="l" t="t" r="r" b="b"/>
            <a:pathLst>
              <a:path w="2750820" h="314960">
                <a:moveTo>
                  <a:pt x="0" y="314451"/>
                </a:moveTo>
                <a:lnTo>
                  <a:pt x="2750477" y="314451"/>
                </a:lnTo>
                <a:lnTo>
                  <a:pt x="2750477" y="0"/>
                </a:lnTo>
                <a:lnTo>
                  <a:pt x="0" y="0"/>
                </a:lnTo>
                <a:lnTo>
                  <a:pt x="0" y="314451"/>
                </a:lnTo>
                <a:close/>
              </a:path>
            </a:pathLst>
          </a:custGeom>
          <a:solidFill>
            <a:srgbClr val="054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782529" y="2754377"/>
            <a:ext cx="275082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8595">
              <a:lnSpc>
                <a:spcPct val="100000"/>
              </a:lnSpc>
              <a:spcBef>
                <a:spcPts val="100"/>
              </a:spcBef>
            </a:pPr>
            <a:r>
              <a:rPr dirty="0" sz="950">
                <a:solidFill>
                  <a:srgbClr val="FFFFFF"/>
                </a:solidFill>
                <a:latin typeface="DINPro-Medium"/>
                <a:cs typeface="DINPro-Medium"/>
              </a:rPr>
              <a:t>Hygiene</a:t>
            </a:r>
            <a:r>
              <a:rPr dirty="0" sz="950" spc="-5">
                <a:solidFill>
                  <a:srgbClr val="FFFFFF"/>
                </a:solidFill>
                <a:latin typeface="DINPro-Medium"/>
                <a:cs typeface="DINPro-Medium"/>
              </a:rPr>
              <a:t> Services</a:t>
            </a:r>
            <a:endParaRPr sz="950">
              <a:latin typeface="DINPro-Medium"/>
              <a:cs typeface="DINPro-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82529" y="5084027"/>
            <a:ext cx="275082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8595">
              <a:lnSpc>
                <a:spcPct val="100000"/>
              </a:lnSpc>
              <a:spcBef>
                <a:spcPts val="100"/>
              </a:spcBef>
            </a:pPr>
            <a:r>
              <a:rPr dirty="0" sz="950" spc="-5">
                <a:solidFill>
                  <a:srgbClr val="FFFFFF"/>
                </a:solidFill>
                <a:latin typeface="DINPro-Medium"/>
                <a:cs typeface="DINPro-Medium"/>
              </a:rPr>
              <a:t>Gardening maintenance</a:t>
            </a:r>
            <a:endParaRPr sz="950">
              <a:latin typeface="DINPro-Medium"/>
              <a:cs typeface="DINPro-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9502" y="720001"/>
            <a:ext cx="2750820" cy="2287270"/>
          </a:xfrm>
          <a:prstGeom prst="rect">
            <a:avLst/>
          </a:prstGeom>
          <a:solidFill>
            <a:srgbClr val="00B1B6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482600">
              <a:lnSpc>
                <a:spcPts val="2650"/>
              </a:lnSpc>
              <a:spcBef>
                <a:spcPts val="1870"/>
              </a:spcBef>
            </a:pPr>
            <a:r>
              <a:rPr dirty="0" sz="2500">
                <a:solidFill>
                  <a:srgbClr val="FFFFFF"/>
                </a:solidFill>
                <a:latin typeface="DINPro-Medium"/>
                <a:cs typeface="DINPro-Medium"/>
              </a:rPr>
              <a:t>Our</a:t>
            </a:r>
            <a:endParaRPr sz="2500">
              <a:latin typeface="DINPro-Medium"/>
              <a:cs typeface="DINPro-Medium"/>
            </a:endParaRPr>
          </a:p>
          <a:p>
            <a:pPr marL="482600" marR="703580">
              <a:lnSpc>
                <a:spcPct val="76700"/>
              </a:lnSpc>
              <a:spcBef>
                <a:spcPts val="350"/>
              </a:spcBef>
            </a:pPr>
            <a:r>
              <a:rPr dirty="0" sz="2500" spc="-5">
                <a:solidFill>
                  <a:srgbClr val="FFFFFF"/>
                </a:solidFill>
                <a:latin typeface="DINPro-Medium"/>
                <a:cs typeface="DINPro-Medium"/>
              </a:rPr>
              <a:t>Offerings  </a:t>
            </a:r>
            <a:r>
              <a:rPr dirty="0" sz="2500">
                <a:solidFill>
                  <a:srgbClr val="FFFFFF"/>
                </a:solidFill>
                <a:latin typeface="DINPro-Medium"/>
                <a:cs typeface="DINPro-Medium"/>
              </a:rPr>
              <a:t>at a</a:t>
            </a:r>
            <a:r>
              <a:rPr dirty="0" sz="2500" spc="-90">
                <a:solidFill>
                  <a:srgbClr val="FFFFFF"/>
                </a:solidFill>
                <a:latin typeface="DINPro-Medium"/>
                <a:cs typeface="DINPro-Medium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DINPro-Light"/>
                <a:cs typeface="DINPro-Light"/>
              </a:rPr>
              <a:t>Glance</a:t>
            </a:r>
            <a:endParaRPr sz="2500">
              <a:latin typeface="DINPro-Light"/>
              <a:cs typeface="DINPro-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20001" y="1823999"/>
          <a:ext cx="6120130" cy="2691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0975"/>
                <a:gridCol w="2877820"/>
                <a:gridCol w="1791335"/>
              </a:tblGrid>
              <a:tr h="218036"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DINPro-Medium"/>
                          <a:cs typeface="DINPro-Medium"/>
                        </a:rPr>
                        <a:t>CLIENT</a:t>
                      </a:r>
                      <a:endParaRPr sz="1200">
                        <a:latin typeface="DINPro-Medium"/>
                        <a:cs typeface="DINPro-Medium"/>
                      </a:endParaRPr>
                    </a:p>
                  </a:txBody>
                  <a:tcPr marL="0" marR="0" marB="0" marT="14604">
                    <a:lnR w="1270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54A47"/>
                    </a:solidFill>
                  </a:tcPr>
                </a:tc>
                <a:tc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DINPro-Medium"/>
                          <a:cs typeface="DINPro-Medium"/>
                        </a:rPr>
                        <a:t>SERVICES</a:t>
                      </a:r>
                      <a:endParaRPr sz="1200">
                        <a:latin typeface="DINPro-Medium"/>
                        <a:cs typeface="DINPro-Medium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B1B6"/>
                    </a:solidFill>
                  </a:tcPr>
                </a:tc>
                <a:tc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200" spc="-10">
                          <a:solidFill>
                            <a:srgbClr val="FFFFFF"/>
                          </a:solidFill>
                          <a:latin typeface="DINPro-Medium"/>
                          <a:cs typeface="DINPro-Medium"/>
                        </a:rPr>
                        <a:t>DURATION</a:t>
                      </a:r>
                      <a:endParaRPr sz="1200">
                        <a:latin typeface="DINPro-Medium"/>
                        <a:cs typeface="DINPro-Medium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AD2D6"/>
                    </a:solidFill>
                  </a:tcPr>
                </a:tc>
              </a:tr>
              <a:tr h="534793">
                <a:tc>
                  <a:txBody>
                    <a:bodyPr/>
                    <a:lstStyle/>
                    <a:p>
                      <a:pPr marL="120014" marR="508000">
                        <a:lnSpc>
                          <a:spcPct val="79600"/>
                        </a:lnSpc>
                        <a:spcBef>
                          <a:spcPts val="1170"/>
                        </a:spcBef>
                      </a:pP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Eskom</a:t>
                      </a:r>
                      <a:r>
                        <a:rPr dirty="0" sz="1100" spc="-8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 </a:t>
                      </a: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North  </a:t>
                      </a:r>
                      <a:r>
                        <a:rPr dirty="0" sz="1100" spc="-1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West </a:t>
                      </a: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OU</a:t>
                      </a:r>
                      <a:endParaRPr sz="1100">
                        <a:latin typeface="DINPro-Light"/>
                        <a:cs typeface="DINPro-Light"/>
                      </a:endParaRPr>
                    </a:p>
                  </a:txBody>
                  <a:tcPr marL="0" marR="0" marB="0" marT="148590"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ADDDD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316865">
                        <a:lnSpc>
                          <a:spcPts val="1140"/>
                        </a:lnSpc>
                        <a:spcBef>
                          <a:spcPts val="1045"/>
                        </a:spcBef>
                      </a:pP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Facilities </a:t>
                      </a: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Management </a:t>
                      </a: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services,</a:t>
                      </a:r>
                      <a:r>
                        <a:rPr dirty="0" sz="1100" spc="-5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 </a:t>
                      </a:r>
                      <a:r>
                        <a:rPr dirty="0" sz="1100" spc="-1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Waste  </a:t>
                      </a: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Management and </a:t>
                      </a:r>
                      <a:r>
                        <a:rPr dirty="0" sz="1100" spc="-1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Pest</a:t>
                      </a:r>
                      <a:r>
                        <a:rPr dirty="0" sz="1100" spc="-2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 </a:t>
                      </a: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Control</a:t>
                      </a:r>
                      <a:endParaRPr sz="1100">
                        <a:latin typeface="DINPro-Light"/>
                        <a:cs typeface="DINPro-Light"/>
                      </a:endParaRPr>
                    </a:p>
                  </a:txBody>
                  <a:tcPr marL="0" marR="0" marB="0" marT="132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5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83515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01 June 2016 -</a:t>
                      </a:r>
                      <a:r>
                        <a:rPr dirty="0" sz="1100" spc="-2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 </a:t>
                      </a: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date</a:t>
                      </a:r>
                      <a:endParaRPr sz="1100">
                        <a:latin typeface="DINPro-Light"/>
                        <a:cs typeface="DINPro-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8F4F4"/>
                    </a:solidFill>
                  </a:tcPr>
                </a:tc>
              </a:tr>
              <a:tr h="443999"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ESKOM </a:t>
                      </a: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ALICE</a:t>
                      </a:r>
                      <a:r>
                        <a:rPr dirty="0" sz="1100" spc="-3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 </a:t>
                      </a: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CNC</a:t>
                      </a:r>
                      <a:endParaRPr sz="1100">
                        <a:latin typeface="DINPro-Light"/>
                        <a:cs typeface="DINPro-Light"/>
                      </a:endParaRPr>
                    </a:p>
                  </a:txBody>
                  <a:tcPr marL="0" marR="0" marB="0" marT="135255"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ADDDD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Cleaning, </a:t>
                      </a: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Hygiene and </a:t>
                      </a: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Gardening</a:t>
                      </a:r>
                      <a:r>
                        <a:rPr dirty="0" sz="1100" spc="-3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 </a:t>
                      </a: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Services</a:t>
                      </a:r>
                      <a:endParaRPr sz="1100">
                        <a:latin typeface="DINPro-Light"/>
                        <a:cs typeface="DINPro-Light"/>
                      </a:endParaRPr>
                    </a:p>
                  </a:txBody>
                  <a:tcPr marL="0" marR="0" marB="0" marT="135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5EBEC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April 2015- </a:t>
                      </a: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to</a:t>
                      </a:r>
                      <a:r>
                        <a:rPr dirty="0" sz="1100" spc="-1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 </a:t>
                      </a: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date</a:t>
                      </a:r>
                      <a:endParaRPr sz="1100">
                        <a:latin typeface="DINPro-Light"/>
                        <a:cs typeface="DINPro-Light"/>
                      </a:endParaRPr>
                    </a:p>
                  </a:txBody>
                  <a:tcPr marL="0" marR="0" marB="0" marT="135255">
                    <a:lnL w="127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8F4F4"/>
                    </a:solidFill>
                  </a:tcPr>
                </a:tc>
              </a:tr>
              <a:tr h="304164"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ESKOM </a:t>
                      </a: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ALICE</a:t>
                      </a:r>
                      <a:r>
                        <a:rPr dirty="0" sz="1100" spc="-1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 </a:t>
                      </a: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SC</a:t>
                      </a:r>
                      <a:endParaRPr sz="1100">
                        <a:latin typeface="DINPro-Light"/>
                        <a:cs typeface="DINPro-Light"/>
                      </a:endParaRPr>
                    </a:p>
                  </a:txBody>
                  <a:tcPr marL="0" marR="0" marB="0" marT="65405"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ADDDD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Cleaning, </a:t>
                      </a: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Hygiene and</a:t>
                      </a:r>
                      <a:r>
                        <a:rPr dirty="0" sz="1100" spc="-1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 </a:t>
                      </a: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Gardening</a:t>
                      </a:r>
                      <a:endParaRPr sz="1100">
                        <a:latin typeface="DINPro-Light"/>
                        <a:cs typeface="DINPro-Light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5EBEC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April 2015- </a:t>
                      </a: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to</a:t>
                      </a:r>
                      <a:r>
                        <a:rPr dirty="0" sz="1100" spc="-1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 </a:t>
                      </a: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date</a:t>
                      </a:r>
                      <a:endParaRPr sz="1100">
                        <a:latin typeface="DINPro-Light"/>
                        <a:cs typeface="DINPro-Light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8F4F4"/>
                    </a:solidFill>
                  </a:tcPr>
                </a:tc>
              </a:tr>
              <a:tr h="326391"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ESKOM</a:t>
                      </a:r>
                      <a:r>
                        <a:rPr dirty="0" sz="1100" spc="-1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 </a:t>
                      </a: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MIDRAND</a:t>
                      </a:r>
                      <a:endParaRPr sz="1100">
                        <a:latin typeface="DINPro-Light"/>
                        <a:cs typeface="DINPro-Light"/>
                      </a:endParaRPr>
                    </a:p>
                  </a:txBody>
                  <a:tcPr marL="0" marR="0" marB="0" marT="76835"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ADDDD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Hygiene</a:t>
                      </a: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 </a:t>
                      </a:r>
                      <a:r>
                        <a:rPr dirty="0" sz="1100" spc="-1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supply</a:t>
                      </a:r>
                      <a:endParaRPr sz="1100">
                        <a:latin typeface="DINPro-Light"/>
                        <a:cs typeface="DINPro-Light"/>
                      </a:endParaRPr>
                    </a:p>
                  </a:txBody>
                  <a:tcPr marL="0" marR="0" marB="0" marT="768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5EBEC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May 2016- </a:t>
                      </a: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to</a:t>
                      </a:r>
                      <a:r>
                        <a:rPr dirty="0" sz="1100" spc="-1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 </a:t>
                      </a: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date</a:t>
                      </a:r>
                      <a:endParaRPr sz="1100">
                        <a:latin typeface="DINPro-Light"/>
                        <a:cs typeface="DINPro-Light"/>
                      </a:endParaRPr>
                    </a:p>
                  </a:txBody>
                  <a:tcPr marL="0" marR="0" marB="0" marT="76835">
                    <a:lnL w="127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8F4F4"/>
                    </a:solidFill>
                  </a:tcPr>
                </a:tc>
              </a:tr>
              <a:tr h="372159"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Zeno</a:t>
                      </a:r>
                      <a:r>
                        <a:rPr dirty="0" sz="1100" spc="-1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 </a:t>
                      </a: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Facilities</a:t>
                      </a:r>
                      <a:endParaRPr sz="1100">
                        <a:latin typeface="DINPro-Light"/>
                        <a:cs typeface="DINPro-Light"/>
                      </a:endParaRPr>
                    </a:p>
                  </a:txBody>
                  <a:tcPr marL="0" marR="0" marB="0" marT="99695"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ADDDD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Cleaning </a:t>
                      </a: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and </a:t>
                      </a: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Gardening Services</a:t>
                      </a:r>
                      <a:endParaRPr sz="1100">
                        <a:latin typeface="DINPro-Light"/>
                        <a:cs typeface="DINPro-Light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5EBEC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05"/>
                        </a:lnSpc>
                        <a:spcBef>
                          <a:spcPts val="140"/>
                        </a:spcBef>
                      </a:pP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May 2013-</a:t>
                      </a:r>
                      <a:r>
                        <a:rPr dirty="0" sz="1100" spc="-2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 </a:t>
                      </a: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December</a:t>
                      </a:r>
                      <a:endParaRPr sz="1100">
                        <a:latin typeface="DINPro-Light"/>
                        <a:cs typeface="DINPro-Light"/>
                      </a:endParaRPr>
                    </a:p>
                    <a:p>
                      <a:pPr marL="183515">
                        <a:lnSpc>
                          <a:spcPts val="1305"/>
                        </a:lnSpc>
                      </a:pP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2015</a:t>
                      </a:r>
                      <a:endParaRPr sz="1100">
                        <a:latin typeface="DINPro-Light"/>
                        <a:cs typeface="DINPro-Light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8F4F4"/>
                    </a:solidFill>
                  </a:tcPr>
                </a:tc>
              </a:tr>
              <a:tr h="487045"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Madikiza</a:t>
                      </a:r>
                      <a:r>
                        <a:rPr dirty="0" sz="1100" spc="-1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 </a:t>
                      </a: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Industries</a:t>
                      </a:r>
                      <a:endParaRPr sz="1100">
                        <a:latin typeface="DINPro-Light"/>
                        <a:cs typeface="DINPro-Light"/>
                      </a:endParaRPr>
                    </a:p>
                  </a:txBody>
                  <a:tcPr marL="0" marR="0" marB="0" marT="157480"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ADDDD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525145">
                        <a:lnSpc>
                          <a:spcPts val="1270"/>
                        </a:lnSpc>
                        <a:spcBef>
                          <a:spcPts val="690"/>
                        </a:spcBef>
                      </a:pP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Cleaning, </a:t>
                      </a: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Hygiene and </a:t>
                      </a:r>
                      <a:r>
                        <a:rPr dirty="0" sz="1100" spc="-1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Pest</a:t>
                      </a:r>
                      <a:r>
                        <a:rPr dirty="0" sz="1100" spc="-7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 </a:t>
                      </a: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Control  Services</a:t>
                      </a:r>
                      <a:endParaRPr sz="1100">
                        <a:latin typeface="DINPro-Light"/>
                        <a:cs typeface="DINPro-Light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5EBEC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dirty="0" sz="1100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January 2013-</a:t>
                      </a:r>
                      <a:r>
                        <a:rPr dirty="0" sz="1100" spc="-4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 </a:t>
                      </a:r>
                      <a:r>
                        <a:rPr dirty="0" sz="1100" spc="-5">
                          <a:solidFill>
                            <a:srgbClr val="58595B"/>
                          </a:solidFill>
                          <a:latin typeface="DINPro-Light"/>
                          <a:cs typeface="DINPro-Light"/>
                        </a:rPr>
                        <a:t>December</a:t>
                      </a:r>
                      <a:endParaRPr sz="1100">
                        <a:latin typeface="DINPro-Light"/>
                        <a:cs typeface="DINPro-Light"/>
                      </a:endParaRPr>
                    </a:p>
                  </a:txBody>
                  <a:tcPr marL="0" marR="0" marB="0" marT="157480">
                    <a:lnL w="127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8F4F4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07299" y="653350"/>
            <a:ext cx="6064250" cy="794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54A47"/>
                </a:solidFill>
                <a:latin typeface="DINPro-Medium"/>
                <a:cs typeface="DINPro-Medium"/>
              </a:rPr>
              <a:t>LIST OF PREVIOUS AND CURRENT</a:t>
            </a:r>
            <a:r>
              <a:rPr dirty="0" sz="1800" spc="-15">
                <a:solidFill>
                  <a:srgbClr val="054A47"/>
                </a:solidFill>
                <a:latin typeface="DINPro-Medium"/>
                <a:cs typeface="DINPro-Medium"/>
              </a:rPr>
              <a:t> PROJECTS</a:t>
            </a:r>
            <a:endParaRPr sz="1800">
              <a:latin typeface="DINPro-Medium"/>
              <a:cs typeface="DINPro-Medium"/>
            </a:endParaRPr>
          </a:p>
          <a:p>
            <a:pPr marL="12700" marR="5080">
              <a:lnSpc>
                <a:spcPct val="100000"/>
              </a:lnSpc>
              <a:spcBef>
                <a:spcPts val="1010"/>
              </a:spcBef>
            </a:pP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Our Company has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undertaken various projects since establishment,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with our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biggest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client  being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Eskom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SOC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Limited.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The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list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below </a:t>
            </a:r>
            <a:r>
              <a:rPr dirty="0" sz="1200" spc="-5">
                <a:solidFill>
                  <a:srgbClr val="58595B"/>
                </a:solidFill>
                <a:latin typeface="DINPro-Light"/>
                <a:cs typeface="DINPro-Light"/>
              </a:rPr>
              <a:t>consists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of our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current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and </a:t>
            </a:r>
            <a:r>
              <a:rPr dirty="0" sz="1200" spc="-10">
                <a:solidFill>
                  <a:srgbClr val="58595B"/>
                </a:solidFill>
                <a:latin typeface="DINPro-Light"/>
                <a:cs typeface="DINPro-Light"/>
              </a:rPr>
              <a:t>previous</a:t>
            </a:r>
            <a:r>
              <a:rPr dirty="0" sz="1200" spc="55">
                <a:solidFill>
                  <a:srgbClr val="58595B"/>
                </a:solidFill>
                <a:latin typeface="DINPro-Light"/>
                <a:cs typeface="DINPro-Light"/>
              </a:rPr>
              <a:t> </a:t>
            </a:r>
            <a:r>
              <a:rPr dirty="0" sz="1200">
                <a:solidFill>
                  <a:srgbClr val="58595B"/>
                </a:solidFill>
                <a:latin typeface="DINPro-Light"/>
                <a:cs typeface="DINPro-Light"/>
              </a:rPr>
              <a:t>clients:</a:t>
            </a:r>
            <a:endParaRPr sz="1200">
              <a:latin typeface="DINPro-Light"/>
              <a:cs typeface="DINPro-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0" y="4881271"/>
            <a:ext cx="6119999" cy="408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8172450"/>
          </a:xfrm>
          <a:custGeom>
            <a:avLst/>
            <a:gdLst/>
            <a:ahLst/>
            <a:cxnLst/>
            <a:rect l="l" t="t" r="r" b="b"/>
            <a:pathLst>
              <a:path w="7560309" h="8172450">
                <a:moveTo>
                  <a:pt x="0" y="8172005"/>
                </a:moveTo>
                <a:lnTo>
                  <a:pt x="7559992" y="8172005"/>
                </a:lnTo>
                <a:lnTo>
                  <a:pt x="7559992" y="0"/>
                </a:lnTo>
                <a:lnTo>
                  <a:pt x="0" y="0"/>
                </a:lnTo>
                <a:lnTo>
                  <a:pt x="0" y="8172005"/>
                </a:lnTo>
                <a:close/>
              </a:path>
            </a:pathLst>
          </a:custGeom>
          <a:solidFill>
            <a:srgbClr val="054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1282764"/>
            <a:ext cx="1890395" cy="0"/>
          </a:xfrm>
          <a:custGeom>
            <a:avLst/>
            <a:gdLst/>
            <a:ahLst/>
            <a:cxnLst/>
            <a:rect l="l" t="t" r="r" b="b"/>
            <a:pathLst>
              <a:path w="1890395" h="0">
                <a:moveTo>
                  <a:pt x="0" y="0"/>
                </a:moveTo>
                <a:lnTo>
                  <a:pt x="1890001" y="0"/>
                </a:lnTo>
              </a:path>
            </a:pathLst>
          </a:custGeom>
          <a:ln w="9525">
            <a:solidFill>
              <a:srgbClr val="00B1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09999" y="1282764"/>
            <a:ext cx="2346325" cy="0"/>
          </a:xfrm>
          <a:custGeom>
            <a:avLst/>
            <a:gdLst/>
            <a:ahLst/>
            <a:cxnLst/>
            <a:rect l="l" t="t" r="r" b="b"/>
            <a:pathLst>
              <a:path w="2346325" h="0">
                <a:moveTo>
                  <a:pt x="0" y="0"/>
                </a:moveTo>
                <a:lnTo>
                  <a:pt x="2345994" y="0"/>
                </a:lnTo>
              </a:path>
            </a:pathLst>
          </a:custGeom>
          <a:ln w="9525">
            <a:solidFill>
              <a:srgbClr val="00B1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55999" y="1282764"/>
            <a:ext cx="1884045" cy="0"/>
          </a:xfrm>
          <a:custGeom>
            <a:avLst/>
            <a:gdLst/>
            <a:ahLst/>
            <a:cxnLst/>
            <a:rect l="l" t="t" r="r" b="b"/>
            <a:pathLst>
              <a:path w="1884045" h="0">
                <a:moveTo>
                  <a:pt x="0" y="0"/>
                </a:moveTo>
                <a:lnTo>
                  <a:pt x="1883994" y="0"/>
                </a:lnTo>
              </a:path>
            </a:pathLst>
          </a:custGeom>
          <a:ln w="9525">
            <a:solidFill>
              <a:srgbClr val="00B1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9999" y="2499295"/>
            <a:ext cx="1890395" cy="0"/>
          </a:xfrm>
          <a:custGeom>
            <a:avLst/>
            <a:gdLst/>
            <a:ahLst/>
            <a:cxnLst/>
            <a:rect l="l" t="t" r="r" b="b"/>
            <a:pathLst>
              <a:path w="1890395" h="0">
                <a:moveTo>
                  <a:pt x="0" y="0"/>
                </a:moveTo>
                <a:lnTo>
                  <a:pt x="1890001" y="0"/>
                </a:lnTo>
              </a:path>
            </a:pathLst>
          </a:custGeom>
          <a:ln w="9525">
            <a:solidFill>
              <a:srgbClr val="00B1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09999" y="2499295"/>
            <a:ext cx="2346325" cy="0"/>
          </a:xfrm>
          <a:custGeom>
            <a:avLst/>
            <a:gdLst/>
            <a:ahLst/>
            <a:cxnLst/>
            <a:rect l="l" t="t" r="r" b="b"/>
            <a:pathLst>
              <a:path w="2346325" h="0">
                <a:moveTo>
                  <a:pt x="0" y="0"/>
                </a:moveTo>
                <a:lnTo>
                  <a:pt x="2345994" y="0"/>
                </a:lnTo>
              </a:path>
            </a:pathLst>
          </a:custGeom>
          <a:ln w="9525">
            <a:solidFill>
              <a:srgbClr val="00B1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55999" y="2499295"/>
            <a:ext cx="1884045" cy="0"/>
          </a:xfrm>
          <a:custGeom>
            <a:avLst/>
            <a:gdLst/>
            <a:ahLst/>
            <a:cxnLst/>
            <a:rect l="l" t="t" r="r" b="b"/>
            <a:pathLst>
              <a:path w="1884045" h="0">
                <a:moveTo>
                  <a:pt x="0" y="0"/>
                </a:moveTo>
                <a:lnTo>
                  <a:pt x="1883994" y="0"/>
                </a:lnTo>
              </a:path>
            </a:pathLst>
          </a:custGeom>
          <a:ln w="9525">
            <a:solidFill>
              <a:srgbClr val="00B1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9999" y="3729578"/>
            <a:ext cx="1890395" cy="0"/>
          </a:xfrm>
          <a:custGeom>
            <a:avLst/>
            <a:gdLst/>
            <a:ahLst/>
            <a:cxnLst/>
            <a:rect l="l" t="t" r="r" b="b"/>
            <a:pathLst>
              <a:path w="1890395" h="0">
                <a:moveTo>
                  <a:pt x="0" y="0"/>
                </a:moveTo>
                <a:lnTo>
                  <a:pt x="1890001" y="0"/>
                </a:lnTo>
              </a:path>
            </a:pathLst>
          </a:custGeom>
          <a:ln w="9525">
            <a:solidFill>
              <a:srgbClr val="00B1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09999" y="3729578"/>
            <a:ext cx="2346325" cy="0"/>
          </a:xfrm>
          <a:custGeom>
            <a:avLst/>
            <a:gdLst/>
            <a:ahLst/>
            <a:cxnLst/>
            <a:rect l="l" t="t" r="r" b="b"/>
            <a:pathLst>
              <a:path w="2346325" h="0">
                <a:moveTo>
                  <a:pt x="0" y="0"/>
                </a:moveTo>
                <a:lnTo>
                  <a:pt x="2345994" y="0"/>
                </a:lnTo>
              </a:path>
            </a:pathLst>
          </a:custGeom>
          <a:ln w="9525">
            <a:solidFill>
              <a:srgbClr val="00B1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55999" y="3729578"/>
            <a:ext cx="1884045" cy="0"/>
          </a:xfrm>
          <a:custGeom>
            <a:avLst/>
            <a:gdLst/>
            <a:ahLst/>
            <a:cxnLst/>
            <a:rect l="l" t="t" r="r" b="b"/>
            <a:pathLst>
              <a:path w="1884045" h="0">
                <a:moveTo>
                  <a:pt x="0" y="0"/>
                </a:moveTo>
                <a:lnTo>
                  <a:pt x="1883994" y="0"/>
                </a:lnTo>
              </a:path>
            </a:pathLst>
          </a:custGeom>
          <a:ln w="9525">
            <a:solidFill>
              <a:srgbClr val="00B1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9999" y="4936533"/>
            <a:ext cx="1890395" cy="0"/>
          </a:xfrm>
          <a:custGeom>
            <a:avLst/>
            <a:gdLst/>
            <a:ahLst/>
            <a:cxnLst/>
            <a:rect l="l" t="t" r="r" b="b"/>
            <a:pathLst>
              <a:path w="1890395" h="0">
                <a:moveTo>
                  <a:pt x="0" y="0"/>
                </a:moveTo>
                <a:lnTo>
                  <a:pt x="1890001" y="0"/>
                </a:lnTo>
              </a:path>
            </a:pathLst>
          </a:custGeom>
          <a:ln w="9525">
            <a:solidFill>
              <a:srgbClr val="00B1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09999" y="4936533"/>
            <a:ext cx="2346325" cy="0"/>
          </a:xfrm>
          <a:custGeom>
            <a:avLst/>
            <a:gdLst/>
            <a:ahLst/>
            <a:cxnLst/>
            <a:rect l="l" t="t" r="r" b="b"/>
            <a:pathLst>
              <a:path w="2346325" h="0">
                <a:moveTo>
                  <a:pt x="0" y="0"/>
                </a:moveTo>
                <a:lnTo>
                  <a:pt x="2345994" y="0"/>
                </a:lnTo>
              </a:path>
            </a:pathLst>
          </a:custGeom>
          <a:ln w="9525">
            <a:solidFill>
              <a:srgbClr val="00B1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55999" y="4936533"/>
            <a:ext cx="1884045" cy="0"/>
          </a:xfrm>
          <a:custGeom>
            <a:avLst/>
            <a:gdLst/>
            <a:ahLst/>
            <a:cxnLst/>
            <a:rect l="l" t="t" r="r" b="b"/>
            <a:pathLst>
              <a:path w="1884045" h="0">
                <a:moveTo>
                  <a:pt x="0" y="0"/>
                </a:moveTo>
                <a:lnTo>
                  <a:pt x="1883994" y="0"/>
                </a:lnTo>
              </a:path>
            </a:pathLst>
          </a:custGeom>
          <a:ln w="9525">
            <a:solidFill>
              <a:srgbClr val="00B1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27949" y="1293766"/>
            <a:ext cx="1729739" cy="104648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300">
                <a:solidFill>
                  <a:srgbClr val="FFFFFF"/>
                </a:solidFill>
                <a:latin typeface="DINPro-Medium"/>
                <a:cs typeface="DINPro-Medium"/>
              </a:rPr>
              <a:t>Regus </a:t>
            </a:r>
            <a:r>
              <a:rPr dirty="0" sz="1300" spc="-10">
                <a:solidFill>
                  <a:srgbClr val="FFFFFF"/>
                </a:solidFill>
                <a:latin typeface="DINPro-Medium"/>
                <a:cs typeface="DINPro-Medium"/>
              </a:rPr>
              <a:t>Office</a:t>
            </a:r>
            <a:r>
              <a:rPr dirty="0" sz="1300" spc="-40">
                <a:solidFill>
                  <a:srgbClr val="FFFFFF"/>
                </a:solidFill>
                <a:latin typeface="DINPro-Medium"/>
                <a:cs typeface="DINPro-Medium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DINPro-Medium"/>
                <a:cs typeface="DINPro-Medium"/>
              </a:rPr>
              <a:t>Facilities</a:t>
            </a:r>
            <a:endParaRPr sz="1300">
              <a:latin typeface="DINPro-Medium"/>
              <a:cs typeface="DINPro-Medium"/>
            </a:endParaRPr>
          </a:p>
          <a:p>
            <a:pPr marL="12700" marR="5080">
              <a:lnSpc>
                <a:spcPct val="100000"/>
              </a:lnSpc>
              <a:spcBef>
                <a:spcPts val="540"/>
              </a:spcBef>
            </a:pP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8 </a:t>
            </a:r>
            <a:r>
              <a:rPr dirty="0" sz="1100" spc="-10">
                <a:solidFill>
                  <a:srgbClr val="FFFFFF"/>
                </a:solidFill>
                <a:latin typeface="DINPro-Light"/>
                <a:cs typeface="DINPro-Light"/>
              </a:rPr>
              <a:t>Greenstone </a:t>
            </a:r>
            <a:r>
              <a:rPr dirty="0" sz="1100" spc="-5">
                <a:solidFill>
                  <a:srgbClr val="FFFFFF"/>
                </a:solidFill>
                <a:latin typeface="DINPro-Light"/>
                <a:cs typeface="DINPro-Light"/>
              </a:rPr>
              <a:t>Place  Stoneridge Office Park  </a:t>
            </a:r>
            <a:r>
              <a:rPr dirty="0" sz="1100" spc="-10">
                <a:solidFill>
                  <a:srgbClr val="FFFFFF"/>
                </a:solidFill>
                <a:latin typeface="DINPro-Light"/>
                <a:cs typeface="DINPro-Light"/>
              </a:rPr>
              <a:t>Edanvale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, 1609 </a:t>
            </a:r>
            <a:r>
              <a:rPr dirty="0" sz="1100" spc="-20">
                <a:solidFill>
                  <a:srgbClr val="FFFFFF"/>
                </a:solidFill>
                <a:latin typeface="DINPro-Light"/>
                <a:cs typeface="DINPro-Light"/>
              </a:rPr>
              <a:t>Tel: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081</a:t>
            </a:r>
            <a:r>
              <a:rPr dirty="0" sz="1100" spc="-30">
                <a:solidFill>
                  <a:srgbClr val="FFFFFF"/>
                </a:solidFill>
                <a:latin typeface="DINPro-Light"/>
                <a:cs typeface="DINPr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778</a:t>
            </a:r>
            <a:endParaRPr sz="1100">
              <a:latin typeface="DINPro-Light"/>
              <a:cs typeface="DINPro-Light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7902 </a:t>
            </a:r>
            <a:r>
              <a:rPr dirty="0" sz="1100" spc="-10">
                <a:solidFill>
                  <a:srgbClr val="FFFFFF"/>
                </a:solidFill>
                <a:latin typeface="DINPro-Light"/>
                <a:cs typeface="DINPro-Light"/>
              </a:rPr>
              <a:t>Fax: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086 272</a:t>
            </a:r>
            <a:r>
              <a:rPr dirty="0" sz="1100" spc="-25">
                <a:solidFill>
                  <a:srgbClr val="FFFFFF"/>
                </a:solidFill>
                <a:latin typeface="DINPro-Light"/>
                <a:cs typeface="DINPr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1051</a:t>
            </a:r>
            <a:endParaRPr sz="1100">
              <a:latin typeface="DINPro-Light"/>
              <a:cs typeface="DINPro-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17949" y="1375100"/>
            <a:ext cx="2091055" cy="93345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634">
              <a:lnSpc>
                <a:spcPts val="1320"/>
              </a:lnSpc>
              <a:spcBef>
                <a:spcPts val="345"/>
              </a:spcBef>
            </a:pPr>
            <a:r>
              <a:rPr dirty="0" sz="1300" spc="-10">
                <a:solidFill>
                  <a:srgbClr val="FFFFFF"/>
                </a:solidFill>
                <a:latin typeface="DINPro-Medium"/>
                <a:cs typeface="DINPro-Medium"/>
              </a:rPr>
              <a:t>Rustenburg</a:t>
            </a:r>
            <a:r>
              <a:rPr dirty="0" sz="1300" spc="-65">
                <a:solidFill>
                  <a:srgbClr val="FFFFFF"/>
                </a:solidFill>
                <a:latin typeface="DINPro-Medium"/>
                <a:cs typeface="DINPro-Medium"/>
              </a:rPr>
              <a:t> </a:t>
            </a:r>
            <a:r>
              <a:rPr dirty="0" sz="1300">
                <a:solidFill>
                  <a:srgbClr val="FFFFFF"/>
                </a:solidFill>
                <a:latin typeface="DINPro-Medium"/>
                <a:cs typeface="DINPro-Medium"/>
              </a:rPr>
              <a:t>BRANCH  </a:t>
            </a:r>
            <a:r>
              <a:rPr dirty="0" sz="1300" spc="-5">
                <a:solidFill>
                  <a:srgbClr val="FFFFFF"/>
                </a:solidFill>
                <a:latin typeface="DINPro-Medium"/>
                <a:cs typeface="DINPro-Medium"/>
              </a:rPr>
              <a:t>(Satellite </a:t>
            </a:r>
            <a:r>
              <a:rPr dirty="0" sz="1300" spc="-10">
                <a:solidFill>
                  <a:srgbClr val="FFFFFF"/>
                </a:solidFill>
                <a:latin typeface="DINPro-Medium"/>
                <a:cs typeface="DINPro-Medium"/>
              </a:rPr>
              <a:t>Office)</a:t>
            </a:r>
            <a:endParaRPr sz="1300">
              <a:latin typeface="DINPro-Medium"/>
              <a:cs typeface="DINPro-Medium"/>
            </a:endParaRPr>
          </a:p>
          <a:p>
            <a:pPr marL="74930" marR="5080">
              <a:lnSpc>
                <a:spcPts val="1250"/>
              </a:lnSpc>
              <a:spcBef>
                <a:spcPts val="550"/>
              </a:spcBef>
            </a:pP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1A Loerie </a:t>
            </a:r>
            <a:r>
              <a:rPr dirty="0" sz="1100" spc="-10">
                <a:solidFill>
                  <a:srgbClr val="FFFFFF"/>
                </a:solidFill>
                <a:latin typeface="DINPro-Light"/>
                <a:cs typeface="DINPro-Light"/>
              </a:rPr>
              <a:t>Avenue </a:t>
            </a:r>
            <a:r>
              <a:rPr dirty="0" sz="1100" spc="-5">
                <a:solidFill>
                  <a:srgbClr val="FFFFFF"/>
                </a:solidFill>
                <a:latin typeface="DINPro-Light"/>
                <a:cs typeface="DINPro-Light"/>
              </a:rPr>
              <a:t>Safari</a:t>
            </a:r>
            <a:r>
              <a:rPr dirty="0" sz="1100" spc="-65">
                <a:solidFill>
                  <a:srgbClr val="FFFFFF"/>
                </a:solidFill>
                <a:latin typeface="DINPro-Light"/>
                <a:cs typeface="DINPr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DINPro-Light"/>
                <a:cs typeface="DINPro-Light"/>
              </a:rPr>
              <a:t>Gardens  </a:t>
            </a:r>
            <a:r>
              <a:rPr dirty="0" sz="1100" spc="-10">
                <a:solidFill>
                  <a:srgbClr val="FFFFFF"/>
                </a:solidFill>
                <a:latin typeface="DINPro-Light"/>
                <a:cs typeface="DINPro-Light"/>
              </a:rPr>
              <a:t>Rustenburg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0299 </a:t>
            </a:r>
            <a:r>
              <a:rPr dirty="0" sz="1100" spc="-20">
                <a:solidFill>
                  <a:srgbClr val="FFFFFF"/>
                </a:solidFill>
                <a:latin typeface="DINPro-Light"/>
                <a:cs typeface="DINPro-Light"/>
              </a:rPr>
              <a:t>Tel: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014</a:t>
            </a:r>
            <a:r>
              <a:rPr dirty="0" sz="1100" spc="5">
                <a:solidFill>
                  <a:srgbClr val="FFFFFF"/>
                </a:solidFill>
                <a:latin typeface="DINPro-Light"/>
                <a:cs typeface="DINPr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533</a:t>
            </a:r>
            <a:endParaRPr sz="1100">
              <a:latin typeface="DINPro-Light"/>
              <a:cs typeface="DINPro-Light"/>
            </a:endParaRPr>
          </a:p>
          <a:p>
            <a:pPr marL="74930">
              <a:lnSpc>
                <a:spcPts val="1210"/>
              </a:lnSpc>
            </a:pP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0214 </a:t>
            </a:r>
            <a:r>
              <a:rPr dirty="0" sz="1100" spc="-10">
                <a:solidFill>
                  <a:srgbClr val="FFFFFF"/>
                </a:solidFill>
                <a:latin typeface="DINPro-Light"/>
                <a:cs typeface="DINPro-Light"/>
              </a:rPr>
              <a:t>Fax: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086 272</a:t>
            </a:r>
            <a:r>
              <a:rPr dirty="0" sz="1100" spc="-10">
                <a:solidFill>
                  <a:srgbClr val="FFFFFF"/>
                </a:solidFill>
                <a:latin typeface="DINPro-Light"/>
                <a:cs typeface="DINPr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1051</a:t>
            </a:r>
            <a:endParaRPr sz="1100">
              <a:latin typeface="DINPro-Light"/>
              <a:cs typeface="DINPro-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63949" y="1375099"/>
            <a:ext cx="1604010" cy="1114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40"/>
              </a:lnSpc>
              <a:spcBef>
                <a:spcPts val="100"/>
              </a:spcBef>
            </a:pPr>
            <a:r>
              <a:rPr dirty="0" sz="1300">
                <a:solidFill>
                  <a:srgbClr val="FFFFFF"/>
                </a:solidFill>
                <a:latin typeface="DINPro-Medium"/>
                <a:cs typeface="DINPro-Medium"/>
              </a:rPr>
              <a:t>EAST</a:t>
            </a:r>
            <a:r>
              <a:rPr dirty="0" sz="1300" spc="-10">
                <a:solidFill>
                  <a:srgbClr val="FFFFFF"/>
                </a:solidFill>
                <a:latin typeface="DINPro-Medium"/>
                <a:cs typeface="DINPro-Medium"/>
              </a:rPr>
              <a:t> LONDON</a:t>
            </a:r>
            <a:endParaRPr sz="1300">
              <a:latin typeface="DINPro-Medium"/>
              <a:cs typeface="DINPro-Medium"/>
            </a:endParaRPr>
          </a:p>
          <a:p>
            <a:pPr marL="12700">
              <a:lnSpc>
                <a:spcPts val="1440"/>
              </a:lnSpc>
            </a:pPr>
            <a:r>
              <a:rPr dirty="0" sz="1300" spc="-5">
                <a:solidFill>
                  <a:srgbClr val="FFFFFF"/>
                </a:solidFill>
                <a:latin typeface="DINPro-Medium"/>
                <a:cs typeface="DINPro-Medium"/>
              </a:rPr>
              <a:t>(Satellite </a:t>
            </a:r>
            <a:r>
              <a:rPr dirty="0" sz="1300" spc="-10">
                <a:solidFill>
                  <a:srgbClr val="FFFFFF"/>
                </a:solidFill>
                <a:latin typeface="DINPro-Medium"/>
                <a:cs typeface="DINPro-Medium"/>
              </a:rPr>
              <a:t>Office)</a:t>
            </a:r>
            <a:endParaRPr sz="1300">
              <a:latin typeface="DINPro-Medium"/>
              <a:cs typeface="DINPro-Medium"/>
            </a:endParaRPr>
          </a:p>
          <a:p>
            <a:pPr marL="76200" marR="5080">
              <a:lnSpc>
                <a:spcPts val="1290"/>
              </a:lnSpc>
              <a:spcBef>
                <a:spcPts val="565"/>
              </a:spcBef>
            </a:pP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Regus </a:t>
            </a:r>
            <a:r>
              <a:rPr dirty="0" sz="1100" spc="-5">
                <a:solidFill>
                  <a:srgbClr val="FFFFFF"/>
                </a:solidFill>
                <a:latin typeface="DINPro-Light"/>
                <a:cs typeface="DINPro-Light"/>
              </a:rPr>
              <a:t>Office Facilities  </a:t>
            </a:r>
            <a:r>
              <a:rPr dirty="0" sz="1100" spc="-10">
                <a:solidFill>
                  <a:srgbClr val="FFFFFF"/>
                </a:solidFill>
                <a:latin typeface="DINPro-Light"/>
                <a:cs typeface="DINPro-Light"/>
              </a:rPr>
              <a:t>Ground </a:t>
            </a:r>
            <a:r>
              <a:rPr dirty="0" sz="1100" spc="-30">
                <a:solidFill>
                  <a:srgbClr val="FFFFFF"/>
                </a:solidFill>
                <a:latin typeface="DINPro-Light"/>
                <a:cs typeface="DINPro-Light"/>
              </a:rPr>
              <a:t>Floor,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14 </a:t>
            </a:r>
            <a:r>
              <a:rPr dirty="0" sz="1100" spc="-5">
                <a:solidFill>
                  <a:srgbClr val="FFFFFF"/>
                </a:solidFill>
                <a:latin typeface="DINPro-Light"/>
                <a:cs typeface="DINPro-Light"/>
              </a:rPr>
              <a:t>Stewart  </a:t>
            </a:r>
            <a:r>
              <a:rPr dirty="0" sz="1100" spc="-45">
                <a:solidFill>
                  <a:srgbClr val="FFFFFF"/>
                </a:solidFill>
                <a:latin typeface="DINPro-Light"/>
                <a:cs typeface="DINPro-Light"/>
              </a:rPr>
              <a:t>Dr, </a:t>
            </a:r>
            <a:r>
              <a:rPr dirty="0" sz="1100" spc="-5">
                <a:solidFill>
                  <a:srgbClr val="FFFFFF"/>
                </a:solidFill>
                <a:latin typeface="DINPro-Light"/>
                <a:cs typeface="DINPro-Light"/>
              </a:rPr>
              <a:t>East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London, 5241  Phone: 0860 600</a:t>
            </a:r>
            <a:r>
              <a:rPr dirty="0" sz="1100" spc="-30">
                <a:solidFill>
                  <a:srgbClr val="FFFFFF"/>
                </a:solidFill>
                <a:latin typeface="DINPro-Light"/>
                <a:cs typeface="DINPr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250</a:t>
            </a:r>
            <a:endParaRPr sz="1100">
              <a:latin typeface="DINPro-Light"/>
              <a:cs typeface="DINPro-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7949" y="2591629"/>
            <a:ext cx="1684655" cy="95186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28575">
              <a:lnSpc>
                <a:spcPts val="1320"/>
              </a:lnSpc>
              <a:spcBef>
                <a:spcPts val="345"/>
              </a:spcBef>
            </a:pPr>
            <a:r>
              <a:rPr dirty="0" sz="1300">
                <a:solidFill>
                  <a:srgbClr val="FFFFFF"/>
                </a:solidFill>
                <a:latin typeface="DINPro-Medium"/>
                <a:cs typeface="DINPro-Medium"/>
              </a:rPr>
              <a:t>Regus </a:t>
            </a:r>
            <a:r>
              <a:rPr dirty="0" sz="1300" spc="-10">
                <a:solidFill>
                  <a:srgbClr val="FFFFFF"/>
                </a:solidFill>
                <a:latin typeface="DINPro-Medium"/>
                <a:cs typeface="DINPro-Medium"/>
              </a:rPr>
              <a:t>Office</a:t>
            </a:r>
            <a:r>
              <a:rPr dirty="0" sz="1300" spc="-70">
                <a:solidFill>
                  <a:srgbClr val="FFFFFF"/>
                </a:solidFill>
                <a:latin typeface="DINPro-Medium"/>
                <a:cs typeface="DINPro-Medium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DINPro-Medium"/>
                <a:cs typeface="DINPro-Medium"/>
              </a:rPr>
              <a:t>Facilities  </a:t>
            </a:r>
            <a:r>
              <a:rPr dirty="0" sz="1300" spc="-10">
                <a:solidFill>
                  <a:srgbClr val="FFFFFF"/>
                </a:solidFill>
                <a:latin typeface="DINPro-Medium"/>
                <a:cs typeface="DINPro-Medium"/>
              </a:rPr>
              <a:t>First</a:t>
            </a:r>
            <a:endParaRPr sz="1300">
              <a:latin typeface="DINPro-Medium"/>
              <a:cs typeface="DINPro-Medium"/>
            </a:endParaRPr>
          </a:p>
          <a:p>
            <a:pPr marL="12700" marR="5080">
              <a:lnSpc>
                <a:spcPts val="1290"/>
              </a:lnSpc>
              <a:spcBef>
                <a:spcPts val="575"/>
              </a:spcBef>
            </a:pPr>
            <a:r>
              <a:rPr dirty="0" sz="1100" spc="-30">
                <a:solidFill>
                  <a:srgbClr val="FFFFFF"/>
                </a:solidFill>
                <a:latin typeface="DINPro-Light"/>
                <a:cs typeface="DINPro-Light"/>
              </a:rPr>
              <a:t>Floor,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Liberty </a:t>
            </a:r>
            <a:r>
              <a:rPr dirty="0" sz="1100" spc="-5">
                <a:solidFill>
                  <a:srgbClr val="FFFFFF"/>
                </a:solidFill>
                <a:latin typeface="DINPro-Light"/>
                <a:cs typeface="DINPro-Light"/>
              </a:rPr>
              <a:t>Life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Building  21 </a:t>
            </a:r>
            <a:r>
              <a:rPr dirty="0" sz="1100" spc="-10">
                <a:solidFill>
                  <a:srgbClr val="FFFFFF"/>
                </a:solidFill>
                <a:latin typeface="DINPro-Light"/>
                <a:cs typeface="DINPro-Light"/>
              </a:rPr>
              <a:t>Aurora </a:t>
            </a:r>
            <a:r>
              <a:rPr dirty="0" sz="1100" spc="-5">
                <a:solidFill>
                  <a:srgbClr val="FFFFFF"/>
                </a:solidFill>
                <a:latin typeface="DINPro-Light"/>
                <a:cs typeface="DINPro-Light"/>
              </a:rPr>
              <a:t>Drive</a:t>
            </a:r>
            <a:r>
              <a:rPr dirty="0" sz="1100" spc="-70">
                <a:solidFill>
                  <a:srgbClr val="FFFFFF"/>
                </a:solidFill>
                <a:latin typeface="DINPro-Light"/>
                <a:cs typeface="DINPr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Umhlanga,  4301 </a:t>
            </a:r>
            <a:r>
              <a:rPr dirty="0" sz="1100" spc="-20">
                <a:solidFill>
                  <a:srgbClr val="FFFFFF"/>
                </a:solidFill>
                <a:latin typeface="DINPro-Light"/>
                <a:cs typeface="DINPro-Light"/>
              </a:rPr>
              <a:t>Tel: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031 535</a:t>
            </a:r>
            <a:r>
              <a:rPr dirty="0" sz="1100" spc="-15">
                <a:solidFill>
                  <a:srgbClr val="FFFFFF"/>
                </a:solidFill>
                <a:latin typeface="DINPro-Light"/>
                <a:cs typeface="DINPr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7000</a:t>
            </a:r>
            <a:endParaRPr sz="1100">
              <a:latin typeface="DINPro-Light"/>
              <a:cs typeface="DINPro-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17949" y="2515578"/>
            <a:ext cx="2173605" cy="102743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300" spc="-5">
                <a:solidFill>
                  <a:srgbClr val="FFFFFF"/>
                </a:solidFill>
                <a:latin typeface="DINPro-Medium"/>
                <a:cs typeface="DINPro-Medium"/>
              </a:rPr>
              <a:t>CAPE </a:t>
            </a:r>
            <a:r>
              <a:rPr dirty="0" sz="1300" spc="-15">
                <a:solidFill>
                  <a:srgbClr val="FFFFFF"/>
                </a:solidFill>
                <a:latin typeface="DINPro-Medium"/>
                <a:cs typeface="DINPro-Medium"/>
              </a:rPr>
              <a:t>TOWN </a:t>
            </a:r>
            <a:r>
              <a:rPr dirty="0" sz="1300" spc="-5">
                <a:solidFill>
                  <a:srgbClr val="FFFFFF"/>
                </a:solidFill>
                <a:latin typeface="DINPro-Medium"/>
                <a:cs typeface="DINPro-Medium"/>
              </a:rPr>
              <a:t>(Satellite</a:t>
            </a:r>
            <a:r>
              <a:rPr dirty="0" sz="1300" spc="10">
                <a:solidFill>
                  <a:srgbClr val="FFFFFF"/>
                </a:solidFill>
                <a:latin typeface="DINPro-Medium"/>
                <a:cs typeface="DINPro-Medium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DINPro-Medium"/>
                <a:cs typeface="DINPro-Medium"/>
              </a:rPr>
              <a:t>Office)</a:t>
            </a:r>
            <a:endParaRPr sz="1300">
              <a:latin typeface="DINPro-Medium"/>
              <a:cs typeface="DINPro-Medium"/>
            </a:endParaRPr>
          </a:p>
          <a:p>
            <a:pPr marL="74295" marR="5080">
              <a:lnSpc>
                <a:spcPts val="1300"/>
              </a:lnSpc>
              <a:spcBef>
                <a:spcPts val="570"/>
              </a:spcBef>
            </a:pP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Regus </a:t>
            </a:r>
            <a:r>
              <a:rPr dirty="0" sz="1100" spc="-5">
                <a:solidFill>
                  <a:srgbClr val="FFFFFF"/>
                </a:solidFill>
                <a:latin typeface="DINPro-Light"/>
                <a:cs typeface="DINPro-Light"/>
              </a:rPr>
              <a:t>Office Facilities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Century  </a:t>
            </a:r>
            <a:r>
              <a:rPr dirty="0" sz="1100" spc="-45">
                <a:solidFill>
                  <a:srgbClr val="FFFFFF"/>
                </a:solidFill>
                <a:latin typeface="DINPro-Light"/>
                <a:cs typeface="DINPro-Light"/>
              </a:rPr>
              <a:t>Way,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Century </a:t>
            </a:r>
            <a:r>
              <a:rPr dirty="0" sz="1100" spc="-30">
                <a:solidFill>
                  <a:srgbClr val="FFFFFF"/>
                </a:solidFill>
                <a:latin typeface="DINPro-Light"/>
                <a:cs typeface="DINPro-Light"/>
              </a:rPr>
              <a:t>City,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The </a:t>
            </a:r>
            <a:r>
              <a:rPr dirty="0" sz="1100" spc="-5">
                <a:solidFill>
                  <a:srgbClr val="FFFFFF"/>
                </a:solidFill>
                <a:latin typeface="DINPro-Light"/>
                <a:cs typeface="DINPro-Light"/>
              </a:rPr>
              <a:t>Colosseum,  </a:t>
            </a:r>
            <a:r>
              <a:rPr dirty="0" sz="1100" spc="-10">
                <a:solidFill>
                  <a:srgbClr val="FFFFFF"/>
                </a:solidFill>
                <a:latin typeface="DINPro-Light"/>
                <a:cs typeface="DINPro-Light"/>
              </a:rPr>
              <a:t>First </a:t>
            </a:r>
            <a:r>
              <a:rPr dirty="0" sz="1100" spc="-30">
                <a:solidFill>
                  <a:srgbClr val="FFFFFF"/>
                </a:solidFill>
                <a:latin typeface="DINPro-Light"/>
                <a:cs typeface="DINPro-Light"/>
              </a:rPr>
              <a:t>Floor,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Cape </a:t>
            </a:r>
            <a:r>
              <a:rPr dirty="0" sz="1100" spc="-20">
                <a:solidFill>
                  <a:srgbClr val="FFFFFF"/>
                </a:solidFill>
                <a:latin typeface="DINPro-Light"/>
                <a:cs typeface="DINPro-Light"/>
              </a:rPr>
              <a:t>Town,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7441 </a:t>
            </a:r>
            <a:r>
              <a:rPr dirty="0" sz="1100" spc="-20">
                <a:solidFill>
                  <a:srgbClr val="FFFFFF"/>
                </a:solidFill>
                <a:latin typeface="DINPro-Light"/>
                <a:cs typeface="DINPro-Light"/>
              </a:rPr>
              <a:t>Tel: 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021 526</a:t>
            </a:r>
            <a:r>
              <a:rPr dirty="0" sz="1100" spc="-10">
                <a:solidFill>
                  <a:srgbClr val="FFFFFF"/>
                </a:solidFill>
                <a:latin typeface="DINPro-Light"/>
                <a:cs typeface="DINPr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0300</a:t>
            </a:r>
            <a:endParaRPr sz="1100">
              <a:latin typeface="DINPro-Light"/>
              <a:cs typeface="DINPro-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63949" y="2515543"/>
            <a:ext cx="1737360" cy="86233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300" spc="-10">
                <a:solidFill>
                  <a:srgbClr val="FFFFFF"/>
                </a:solidFill>
                <a:latin typeface="DINPro-Medium"/>
                <a:cs typeface="DINPro-Medium"/>
              </a:rPr>
              <a:t>POLOKWANE</a:t>
            </a:r>
            <a:r>
              <a:rPr dirty="0" sz="1300" spc="-15">
                <a:solidFill>
                  <a:srgbClr val="FFFFFF"/>
                </a:solidFill>
                <a:latin typeface="DINPro-Medium"/>
                <a:cs typeface="DINPro-Medium"/>
              </a:rPr>
              <a:t> </a:t>
            </a:r>
            <a:r>
              <a:rPr dirty="0" sz="1300">
                <a:solidFill>
                  <a:srgbClr val="FFFFFF"/>
                </a:solidFill>
                <a:latin typeface="DINPro-Medium"/>
                <a:cs typeface="DINPro-Medium"/>
              </a:rPr>
              <a:t>BANCH</a:t>
            </a:r>
            <a:endParaRPr sz="1300">
              <a:latin typeface="DINPro-Medium"/>
              <a:cs typeface="DINPro-Medium"/>
            </a:endParaRPr>
          </a:p>
          <a:p>
            <a:pPr marL="74295" marR="5080">
              <a:lnSpc>
                <a:spcPts val="1300"/>
              </a:lnSpc>
              <a:spcBef>
                <a:spcPts val="565"/>
              </a:spcBef>
            </a:pP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50 Robe </a:t>
            </a:r>
            <a:r>
              <a:rPr dirty="0" sz="1100" spc="-10">
                <a:solidFill>
                  <a:srgbClr val="FFFFFF"/>
                </a:solidFill>
                <a:latin typeface="DINPro-Light"/>
                <a:cs typeface="DINPro-Light"/>
              </a:rPr>
              <a:t>Street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Ivy </a:t>
            </a:r>
            <a:r>
              <a:rPr dirty="0" sz="1100" spc="-5">
                <a:solidFill>
                  <a:srgbClr val="FFFFFF"/>
                </a:solidFill>
                <a:latin typeface="DINPro-Light"/>
                <a:cs typeface="DINPro-Light"/>
              </a:rPr>
              <a:t>Park</a:t>
            </a:r>
            <a:r>
              <a:rPr dirty="0" sz="1100" spc="-60">
                <a:solidFill>
                  <a:srgbClr val="FFFFFF"/>
                </a:solidFill>
                <a:latin typeface="DINPro-Light"/>
                <a:cs typeface="DINPr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Ext  2 </a:t>
            </a:r>
            <a:r>
              <a:rPr dirty="0" sz="1100" spc="-20">
                <a:solidFill>
                  <a:srgbClr val="FFFFFF"/>
                </a:solidFill>
                <a:latin typeface="DINPro-Light"/>
                <a:cs typeface="DINPro-Light"/>
              </a:rPr>
              <a:t>Tel: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082 226 2057</a:t>
            </a:r>
            <a:r>
              <a:rPr dirty="0" sz="1100" spc="-25">
                <a:solidFill>
                  <a:srgbClr val="FFFFFF"/>
                </a:solidFill>
                <a:latin typeface="DINPro-Light"/>
                <a:cs typeface="DINPr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DINPro-Light"/>
                <a:cs typeface="DINPro-Light"/>
              </a:rPr>
              <a:t>Fax:</a:t>
            </a:r>
            <a:endParaRPr sz="1100">
              <a:latin typeface="DINPro-Light"/>
              <a:cs typeface="DINPro-Light"/>
            </a:endParaRPr>
          </a:p>
          <a:p>
            <a:pPr marL="74295">
              <a:lnSpc>
                <a:spcPts val="1260"/>
              </a:lnSpc>
            </a:pP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086 272</a:t>
            </a:r>
            <a:r>
              <a:rPr dirty="0" sz="1100" spc="-10">
                <a:solidFill>
                  <a:srgbClr val="FFFFFF"/>
                </a:solidFill>
                <a:latin typeface="DINPro-Light"/>
                <a:cs typeface="DINPr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1051</a:t>
            </a:r>
            <a:endParaRPr sz="1100">
              <a:latin typeface="DINPro-Light"/>
              <a:cs typeface="DINPro-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7949" y="3769890"/>
            <a:ext cx="1678939" cy="1115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40"/>
              </a:lnSpc>
              <a:spcBef>
                <a:spcPts val="100"/>
              </a:spcBef>
            </a:pPr>
            <a:r>
              <a:rPr dirty="0" sz="1300">
                <a:solidFill>
                  <a:srgbClr val="FFFFFF"/>
                </a:solidFill>
                <a:latin typeface="DINPro-Medium"/>
                <a:cs typeface="DINPro-Medium"/>
              </a:rPr>
              <a:t>WITBANK</a:t>
            </a:r>
            <a:endParaRPr sz="1300">
              <a:latin typeface="DINPro-Medium"/>
              <a:cs typeface="DINPro-Medium"/>
            </a:endParaRPr>
          </a:p>
          <a:p>
            <a:pPr marL="12700">
              <a:lnSpc>
                <a:spcPts val="1440"/>
              </a:lnSpc>
            </a:pPr>
            <a:r>
              <a:rPr dirty="0" sz="1300" spc="-5">
                <a:solidFill>
                  <a:srgbClr val="FFFFFF"/>
                </a:solidFill>
                <a:latin typeface="DINPro-Medium"/>
                <a:cs typeface="DINPro-Medium"/>
              </a:rPr>
              <a:t>(Satellite </a:t>
            </a:r>
            <a:r>
              <a:rPr dirty="0" sz="1300" spc="-10">
                <a:solidFill>
                  <a:srgbClr val="FFFFFF"/>
                </a:solidFill>
                <a:latin typeface="DINPro-Medium"/>
                <a:cs typeface="DINPro-Medium"/>
              </a:rPr>
              <a:t>Office)</a:t>
            </a:r>
            <a:endParaRPr sz="1300">
              <a:latin typeface="DINPro-Medium"/>
              <a:cs typeface="DINPro-Medium"/>
            </a:endParaRPr>
          </a:p>
          <a:p>
            <a:pPr marL="12700" marR="5080">
              <a:lnSpc>
                <a:spcPts val="1290"/>
              </a:lnSpc>
              <a:spcBef>
                <a:spcPts val="575"/>
              </a:spcBef>
            </a:pP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11184 </a:t>
            </a:r>
            <a:r>
              <a:rPr dirty="0" sz="1100" spc="-5">
                <a:solidFill>
                  <a:srgbClr val="FFFFFF"/>
                </a:solidFill>
                <a:latin typeface="DINPro-Light"/>
                <a:cs typeface="DINPro-Light"/>
              </a:rPr>
              <a:t>Mathews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Phosa  </a:t>
            </a:r>
            <a:r>
              <a:rPr dirty="0" sz="1100" spc="-10">
                <a:solidFill>
                  <a:srgbClr val="FFFFFF"/>
                </a:solidFill>
                <a:latin typeface="DINPro-Light"/>
                <a:cs typeface="DINPro-Light"/>
              </a:rPr>
              <a:t>Street Vosman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Witbank  1039 076 594 6890 </a:t>
            </a:r>
            <a:r>
              <a:rPr dirty="0" sz="1100" spc="-10">
                <a:solidFill>
                  <a:srgbClr val="FFFFFF"/>
                </a:solidFill>
                <a:latin typeface="DINPro-Light"/>
                <a:cs typeface="DINPro-Light"/>
              </a:rPr>
              <a:t>Fax:</a:t>
            </a:r>
            <a:r>
              <a:rPr dirty="0" sz="1100" spc="-100">
                <a:solidFill>
                  <a:srgbClr val="FFFFFF"/>
                </a:solidFill>
                <a:latin typeface="DINPro-Light"/>
                <a:cs typeface="DINPr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086</a:t>
            </a:r>
            <a:endParaRPr sz="1100">
              <a:latin typeface="DINPro-Light"/>
              <a:cs typeface="DINPro-Light"/>
            </a:endParaRPr>
          </a:p>
          <a:p>
            <a:pPr marL="12700">
              <a:lnSpc>
                <a:spcPts val="1255"/>
              </a:lnSpc>
            </a:pP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272</a:t>
            </a:r>
            <a:r>
              <a:rPr dirty="0" sz="1100" spc="-5">
                <a:solidFill>
                  <a:srgbClr val="FFFFFF"/>
                </a:solidFill>
                <a:latin typeface="DINPro-Light"/>
                <a:cs typeface="DINPr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DINPro-Light"/>
                <a:cs typeface="DINPro-Light"/>
              </a:rPr>
              <a:t>1051</a:t>
            </a:r>
            <a:endParaRPr sz="1100">
              <a:latin typeface="DINPro-Light"/>
              <a:cs typeface="DINPro-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0709" y="713924"/>
            <a:ext cx="10325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DINPro-Medium"/>
                <a:cs typeface="DINPro-Medium"/>
              </a:rPr>
              <a:t>Our</a:t>
            </a:r>
            <a:r>
              <a:rPr dirty="0" sz="1600" spc="-60">
                <a:solidFill>
                  <a:srgbClr val="FFFFFF"/>
                </a:solidFill>
                <a:latin typeface="DINPro-Medium"/>
                <a:cs typeface="DINPro-Medium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DINPro-Medium"/>
                <a:cs typeface="DINPro-Medium"/>
              </a:rPr>
              <a:t>Offices</a:t>
            </a:r>
            <a:endParaRPr sz="1600">
              <a:latin typeface="DINPro-Medium"/>
              <a:cs typeface="DINPro-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14348" y="9502333"/>
            <a:ext cx="17221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1320" algn="l"/>
              </a:tabLst>
            </a:pPr>
            <a:r>
              <a:rPr dirty="0" sz="1100" spc="-25">
                <a:solidFill>
                  <a:srgbClr val="7EBC42"/>
                </a:solidFill>
                <a:latin typeface="DINPro-Medium"/>
                <a:cs typeface="DINPro-Medium"/>
              </a:rPr>
              <a:t>Tel	</a:t>
            </a:r>
            <a:r>
              <a:rPr dirty="0" sz="1100">
                <a:solidFill>
                  <a:srgbClr val="58595B"/>
                </a:solidFill>
                <a:latin typeface="DINPro-Medium"/>
                <a:cs typeface="DINPro-Medium"/>
              </a:rPr>
              <a:t>| </a:t>
            </a:r>
            <a:r>
              <a:rPr dirty="0" sz="1100">
                <a:solidFill>
                  <a:srgbClr val="58595B"/>
                </a:solidFill>
                <a:latin typeface="DINPro-Light"/>
                <a:cs typeface="DINPro-Light"/>
              </a:rPr>
              <a:t>+27 (0) 81 778</a:t>
            </a:r>
            <a:r>
              <a:rPr dirty="0" sz="1100" spc="-65">
                <a:solidFill>
                  <a:srgbClr val="58595B"/>
                </a:solidFill>
                <a:latin typeface="DINPro-Light"/>
                <a:cs typeface="DINPro-Light"/>
              </a:rPr>
              <a:t> </a:t>
            </a:r>
            <a:r>
              <a:rPr dirty="0" sz="1100">
                <a:solidFill>
                  <a:srgbClr val="58595B"/>
                </a:solidFill>
                <a:latin typeface="DINPro-Light"/>
                <a:cs typeface="DINPro-Light"/>
              </a:rPr>
              <a:t>7902</a:t>
            </a:r>
            <a:endParaRPr sz="1100">
              <a:latin typeface="DINPro-Light"/>
              <a:cs typeface="DINPro-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14348" y="9671929"/>
            <a:ext cx="2078989" cy="363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1320" algn="l"/>
              </a:tabLst>
            </a:pPr>
            <a:r>
              <a:rPr dirty="0" sz="1100" spc="-15">
                <a:solidFill>
                  <a:srgbClr val="98C663"/>
                </a:solidFill>
                <a:latin typeface="DINPro-Medium"/>
                <a:cs typeface="DINPro-Medium"/>
              </a:rPr>
              <a:t>Fax	</a:t>
            </a:r>
            <a:r>
              <a:rPr dirty="0" sz="1100">
                <a:solidFill>
                  <a:srgbClr val="58595B"/>
                </a:solidFill>
                <a:latin typeface="DINPro-Medium"/>
                <a:cs typeface="DINPro-Medium"/>
              </a:rPr>
              <a:t>| </a:t>
            </a:r>
            <a:r>
              <a:rPr dirty="0" sz="1100">
                <a:solidFill>
                  <a:srgbClr val="58595B"/>
                </a:solidFill>
                <a:latin typeface="DINPro-Light"/>
                <a:cs typeface="DINPro-Light"/>
              </a:rPr>
              <a:t>+27 (0) 86 272 1051</a:t>
            </a:r>
            <a:endParaRPr sz="1100">
              <a:latin typeface="DINPro-Light"/>
              <a:cs typeface="DINPro-Light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00">
                <a:solidFill>
                  <a:srgbClr val="98C663"/>
                </a:solidFill>
                <a:latin typeface="DINPro-Medium"/>
                <a:cs typeface="DINPro-Medium"/>
              </a:rPr>
              <a:t>Email </a:t>
            </a:r>
            <a:r>
              <a:rPr dirty="0" sz="1100">
                <a:solidFill>
                  <a:srgbClr val="58595B"/>
                </a:solidFill>
                <a:latin typeface="DINPro-Medium"/>
                <a:cs typeface="DINPro-Medium"/>
              </a:rPr>
              <a:t>|</a:t>
            </a:r>
            <a:r>
              <a:rPr dirty="0" sz="1100" spc="250">
                <a:solidFill>
                  <a:srgbClr val="58595B"/>
                </a:solidFill>
                <a:latin typeface="DINPro-Medium"/>
                <a:cs typeface="DINPro-Medium"/>
              </a:rPr>
              <a:t> </a:t>
            </a:r>
            <a:r>
              <a:rPr dirty="0" sz="1100" spc="-5">
                <a:solidFill>
                  <a:srgbClr val="58595B"/>
                </a:solidFill>
                <a:latin typeface="DINPro-Light"/>
                <a:cs typeface="DINPro-Light"/>
                <a:hlinkClick r:id="rId2"/>
              </a:rPr>
              <a:t>info@nozingagroup.co.za</a:t>
            </a:r>
            <a:endParaRPr sz="1100">
              <a:latin typeface="DINPro-Light"/>
              <a:cs typeface="DINPro-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92118" y="9502472"/>
            <a:ext cx="1446530" cy="521334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290"/>
              </a:lnSpc>
              <a:spcBef>
                <a:spcPts val="165"/>
              </a:spcBef>
            </a:pPr>
            <a:r>
              <a:rPr dirty="0" sz="1100">
                <a:solidFill>
                  <a:srgbClr val="58595B"/>
                </a:solidFill>
                <a:latin typeface="DINPro-Light"/>
                <a:cs typeface="DINPro-Light"/>
              </a:rPr>
              <a:t>8 </a:t>
            </a:r>
            <a:r>
              <a:rPr dirty="0" sz="1100" spc="-10">
                <a:solidFill>
                  <a:srgbClr val="58595B"/>
                </a:solidFill>
                <a:latin typeface="DINPro-Light"/>
                <a:cs typeface="DINPro-Light"/>
              </a:rPr>
              <a:t>Greenstone </a:t>
            </a:r>
            <a:r>
              <a:rPr dirty="0" sz="1100" spc="-5">
                <a:solidFill>
                  <a:srgbClr val="58595B"/>
                </a:solidFill>
                <a:latin typeface="DINPro-Light"/>
                <a:cs typeface="DINPro-Light"/>
              </a:rPr>
              <a:t>Place  Stoneridge Offfice</a:t>
            </a:r>
            <a:r>
              <a:rPr dirty="0" sz="1100" spc="-35">
                <a:solidFill>
                  <a:srgbClr val="58595B"/>
                </a:solidFill>
                <a:latin typeface="DINPro-Light"/>
                <a:cs typeface="DINPro-Light"/>
              </a:rPr>
              <a:t> </a:t>
            </a:r>
            <a:r>
              <a:rPr dirty="0" sz="1100" spc="-5">
                <a:solidFill>
                  <a:srgbClr val="58595B"/>
                </a:solidFill>
                <a:latin typeface="DINPro-Light"/>
                <a:cs typeface="DINPro-Light"/>
              </a:rPr>
              <a:t>Park  </a:t>
            </a:r>
            <a:r>
              <a:rPr dirty="0" sz="1100" spc="-10">
                <a:solidFill>
                  <a:srgbClr val="58595B"/>
                </a:solidFill>
                <a:latin typeface="DINPro-Light"/>
                <a:cs typeface="DINPro-Light"/>
              </a:rPr>
              <a:t>Edenvale</a:t>
            </a:r>
            <a:endParaRPr sz="1100">
              <a:latin typeface="DINPro-Light"/>
              <a:cs typeface="DINPro-Ligh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73603" y="9562264"/>
            <a:ext cx="98994" cy="149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305966" y="8746986"/>
            <a:ext cx="1118585" cy="3867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811721" y="8646094"/>
            <a:ext cx="577356" cy="585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728489" y="8497827"/>
            <a:ext cx="534087" cy="7056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635167" y="8546996"/>
            <a:ext cx="715238" cy="684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777149" y="8712165"/>
            <a:ext cx="82804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solidFill>
                  <a:srgbClr val="58595B"/>
                </a:solidFill>
                <a:latin typeface="DINPro-Medium"/>
                <a:cs typeface="DINPro-Medium"/>
              </a:rPr>
              <a:t>Member</a:t>
            </a:r>
            <a:r>
              <a:rPr dirty="0" sz="1300" spc="-85">
                <a:solidFill>
                  <a:srgbClr val="58595B"/>
                </a:solidFill>
                <a:latin typeface="DINPro-Medium"/>
                <a:cs typeface="DINPro-Medium"/>
              </a:rPr>
              <a:t> </a:t>
            </a:r>
            <a:r>
              <a:rPr dirty="0" sz="1300">
                <a:solidFill>
                  <a:srgbClr val="58595B"/>
                </a:solidFill>
                <a:latin typeface="DINPro-Medium"/>
                <a:cs typeface="DINPro-Medium"/>
              </a:rPr>
              <a:t>of</a:t>
            </a:r>
            <a:endParaRPr sz="1300">
              <a:latin typeface="DINPro-Medium"/>
              <a:cs typeface="DINPro-Medium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7149" y="9555661"/>
            <a:ext cx="67437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">
                <a:solidFill>
                  <a:srgbClr val="58595B"/>
                </a:solidFill>
                <a:latin typeface="DINPro-Medium"/>
                <a:cs typeface="DINPro-Medium"/>
              </a:rPr>
              <a:t>Contacts</a:t>
            </a:r>
            <a:endParaRPr sz="1300">
              <a:latin typeface="DINPro-Medium"/>
              <a:cs typeface="DINPro-Medium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886399" y="8546993"/>
            <a:ext cx="0" cy="685165"/>
          </a:xfrm>
          <a:custGeom>
            <a:avLst/>
            <a:gdLst/>
            <a:ahLst/>
            <a:cxnLst/>
            <a:rect l="l" t="t" r="r" b="b"/>
            <a:pathLst>
              <a:path w="0" h="685165">
                <a:moveTo>
                  <a:pt x="0" y="0"/>
                </a:moveTo>
                <a:lnTo>
                  <a:pt x="0" y="684898"/>
                </a:lnTo>
              </a:path>
            </a:pathLst>
          </a:custGeom>
          <a:ln w="12700">
            <a:solidFill>
              <a:srgbClr val="054A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886399" y="9543472"/>
            <a:ext cx="0" cy="279400"/>
          </a:xfrm>
          <a:custGeom>
            <a:avLst/>
            <a:gdLst/>
            <a:ahLst/>
            <a:cxnLst/>
            <a:rect l="l" t="t" r="r" b="b"/>
            <a:pathLst>
              <a:path w="0" h="279400">
                <a:moveTo>
                  <a:pt x="0" y="0"/>
                </a:moveTo>
                <a:lnTo>
                  <a:pt x="0" y="279387"/>
                </a:lnTo>
              </a:path>
            </a:pathLst>
          </a:custGeom>
          <a:ln w="12700">
            <a:solidFill>
              <a:srgbClr val="054A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836045" y="5826078"/>
            <a:ext cx="920115" cy="688975"/>
          </a:xfrm>
          <a:custGeom>
            <a:avLst/>
            <a:gdLst/>
            <a:ahLst/>
            <a:cxnLst/>
            <a:rect l="l" t="t" r="r" b="b"/>
            <a:pathLst>
              <a:path w="920114" h="688975">
                <a:moveTo>
                  <a:pt x="26534" y="688009"/>
                </a:moveTo>
                <a:lnTo>
                  <a:pt x="26207" y="688555"/>
                </a:lnTo>
                <a:lnTo>
                  <a:pt x="26600" y="688162"/>
                </a:lnTo>
                <a:lnTo>
                  <a:pt x="26534" y="688009"/>
                </a:lnTo>
                <a:close/>
              </a:path>
              <a:path w="920114" h="688975">
                <a:moveTo>
                  <a:pt x="708586" y="0"/>
                </a:moveTo>
                <a:lnTo>
                  <a:pt x="654250" y="1619"/>
                </a:lnTo>
                <a:lnTo>
                  <a:pt x="602868" y="5737"/>
                </a:lnTo>
                <a:lnTo>
                  <a:pt x="554384" y="12040"/>
                </a:lnTo>
                <a:lnTo>
                  <a:pt x="508878" y="20214"/>
                </a:lnTo>
                <a:lnTo>
                  <a:pt x="466356" y="29940"/>
                </a:lnTo>
                <a:lnTo>
                  <a:pt x="426832" y="40909"/>
                </a:lnTo>
                <a:lnTo>
                  <a:pt x="390372" y="52791"/>
                </a:lnTo>
                <a:lnTo>
                  <a:pt x="340430" y="72059"/>
                </a:lnTo>
                <a:lnTo>
                  <a:pt x="299396" y="90819"/>
                </a:lnTo>
                <a:lnTo>
                  <a:pt x="264927" y="108956"/>
                </a:lnTo>
                <a:lnTo>
                  <a:pt x="229580" y="130351"/>
                </a:lnTo>
                <a:lnTo>
                  <a:pt x="192796" y="157681"/>
                </a:lnTo>
                <a:lnTo>
                  <a:pt x="146315" y="204462"/>
                </a:lnTo>
                <a:lnTo>
                  <a:pt x="98641" y="262290"/>
                </a:lnTo>
                <a:lnTo>
                  <a:pt x="60998" y="320047"/>
                </a:lnTo>
                <a:lnTo>
                  <a:pt x="33334" y="376542"/>
                </a:lnTo>
                <a:lnTo>
                  <a:pt x="14589" y="431545"/>
                </a:lnTo>
                <a:lnTo>
                  <a:pt x="3920" y="483766"/>
                </a:lnTo>
                <a:lnTo>
                  <a:pt x="0" y="533455"/>
                </a:lnTo>
                <a:lnTo>
                  <a:pt x="218" y="556648"/>
                </a:lnTo>
                <a:lnTo>
                  <a:pt x="4477" y="602830"/>
                </a:lnTo>
                <a:lnTo>
                  <a:pt x="12170" y="642122"/>
                </a:lnTo>
                <a:lnTo>
                  <a:pt x="23387" y="680567"/>
                </a:lnTo>
                <a:lnTo>
                  <a:pt x="26534" y="688009"/>
                </a:lnTo>
                <a:lnTo>
                  <a:pt x="108122" y="552132"/>
                </a:lnTo>
                <a:lnTo>
                  <a:pt x="235610" y="263828"/>
                </a:lnTo>
                <a:lnTo>
                  <a:pt x="489709" y="138655"/>
                </a:lnTo>
                <a:lnTo>
                  <a:pt x="738736" y="111384"/>
                </a:lnTo>
                <a:lnTo>
                  <a:pt x="855009" y="111384"/>
                </a:lnTo>
                <a:lnTo>
                  <a:pt x="891754" y="61744"/>
                </a:lnTo>
                <a:lnTo>
                  <a:pt x="912511" y="33146"/>
                </a:lnTo>
                <a:lnTo>
                  <a:pt x="919738" y="21769"/>
                </a:lnTo>
                <a:lnTo>
                  <a:pt x="919893" y="18389"/>
                </a:lnTo>
                <a:lnTo>
                  <a:pt x="888644" y="13321"/>
                </a:lnTo>
                <a:lnTo>
                  <a:pt x="825819" y="5537"/>
                </a:lnTo>
                <a:lnTo>
                  <a:pt x="765744" y="1198"/>
                </a:lnTo>
                <a:lnTo>
                  <a:pt x="737173" y="236"/>
                </a:lnTo>
                <a:lnTo>
                  <a:pt x="708586" y="0"/>
                </a:lnTo>
                <a:close/>
              </a:path>
              <a:path w="920114" h="688975">
                <a:moveTo>
                  <a:pt x="855009" y="111384"/>
                </a:moveTo>
                <a:lnTo>
                  <a:pt x="738736" y="111384"/>
                </a:lnTo>
                <a:lnTo>
                  <a:pt x="851008" y="116789"/>
                </a:lnTo>
                <a:lnTo>
                  <a:pt x="855009" y="111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862276" y="5876586"/>
            <a:ext cx="968375" cy="931544"/>
          </a:xfrm>
          <a:custGeom>
            <a:avLst/>
            <a:gdLst/>
            <a:ahLst/>
            <a:cxnLst/>
            <a:rect l="l" t="t" r="r" b="b"/>
            <a:pathLst>
              <a:path w="968375" h="931545">
                <a:moveTo>
                  <a:pt x="166789" y="713447"/>
                </a:moveTo>
                <a:lnTo>
                  <a:pt x="131663" y="765566"/>
                </a:lnTo>
                <a:lnTo>
                  <a:pt x="113337" y="792164"/>
                </a:lnTo>
                <a:lnTo>
                  <a:pt x="105856" y="801542"/>
                </a:lnTo>
                <a:lnTo>
                  <a:pt x="103263" y="802004"/>
                </a:lnTo>
                <a:lnTo>
                  <a:pt x="129839" y="826688"/>
                </a:lnTo>
                <a:lnTo>
                  <a:pt x="188540" y="869100"/>
                </a:lnTo>
                <a:lnTo>
                  <a:pt x="248485" y="898943"/>
                </a:lnTo>
                <a:lnTo>
                  <a:pt x="306956" y="917792"/>
                </a:lnTo>
                <a:lnTo>
                  <a:pt x="362428" y="927953"/>
                </a:lnTo>
                <a:lnTo>
                  <a:pt x="413649" y="931488"/>
                </a:lnTo>
                <a:lnTo>
                  <a:pt x="439331" y="931303"/>
                </a:lnTo>
                <a:lnTo>
                  <a:pt x="494846" y="926542"/>
                </a:lnTo>
                <a:lnTo>
                  <a:pt x="541428" y="916795"/>
                </a:lnTo>
                <a:lnTo>
                  <a:pt x="594716" y="895287"/>
                </a:lnTo>
                <a:lnTo>
                  <a:pt x="637806" y="871321"/>
                </a:lnTo>
                <a:lnTo>
                  <a:pt x="697487" y="831157"/>
                </a:lnTo>
                <a:lnTo>
                  <a:pt x="706462" y="823861"/>
                </a:lnTo>
                <a:lnTo>
                  <a:pt x="461275" y="823861"/>
                </a:lnTo>
                <a:lnTo>
                  <a:pt x="308419" y="805033"/>
                </a:lnTo>
                <a:lnTo>
                  <a:pt x="204883" y="746972"/>
                </a:lnTo>
                <a:lnTo>
                  <a:pt x="166789" y="713447"/>
                </a:lnTo>
                <a:close/>
              </a:path>
              <a:path w="968375" h="931545">
                <a:moveTo>
                  <a:pt x="954989" y="350989"/>
                </a:moveTo>
                <a:lnTo>
                  <a:pt x="842492" y="350989"/>
                </a:lnTo>
                <a:lnTo>
                  <a:pt x="833532" y="422363"/>
                </a:lnTo>
                <a:lnTo>
                  <a:pt x="815878" y="487540"/>
                </a:lnTo>
                <a:lnTo>
                  <a:pt x="791895" y="546157"/>
                </a:lnTo>
                <a:lnTo>
                  <a:pt x="763943" y="597850"/>
                </a:lnTo>
                <a:lnTo>
                  <a:pt x="734385" y="642253"/>
                </a:lnTo>
                <a:lnTo>
                  <a:pt x="705582" y="679002"/>
                </a:lnTo>
                <a:lnTo>
                  <a:pt x="679898" y="707734"/>
                </a:lnTo>
                <a:lnTo>
                  <a:pt x="647331" y="739686"/>
                </a:lnTo>
                <a:lnTo>
                  <a:pt x="461275" y="823861"/>
                </a:lnTo>
                <a:lnTo>
                  <a:pt x="706462" y="823861"/>
                </a:lnTo>
                <a:lnTo>
                  <a:pt x="751890" y="784097"/>
                </a:lnTo>
                <a:lnTo>
                  <a:pt x="795332" y="736722"/>
                </a:lnTo>
                <a:lnTo>
                  <a:pt x="833564" y="685050"/>
                </a:lnTo>
                <a:lnTo>
                  <a:pt x="865257" y="632071"/>
                </a:lnTo>
                <a:lnTo>
                  <a:pt x="892149" y="576491"/>
                </a:lnTo>
                <a:lnTo>
                  <a:pt x="913868" y="520565"/>
                </a:lnTo>
                <a:lnTo>
                  <a:pt x="931519" y="463219"/>
                </a:lnTo>
                <a:lnTo>
                  <a:pt x="944818" y="407671"/>
                </a:lnTo>
                <a:lnTo>
                  <a:pt x="950255" y="379628"/>
                </a:lnTo>
                <a:lnTo>
                  <a:pt x="954989" y="350989"/>
                </a:lnTo>
                <a:close/>
              </a:path>
              <a:path w="968375" h="931545">
                <a:moveTo>
                  <a:pt x="399013" y="219598"/>
                </a:moveTo>
                <a:lnTo>
                  <a:pt x="323127" y="236889"/>
                </a:lnTo>
                <a:lnTo>
                  <a:pt x="281434" y="265387"/>
                </a:lnTo>
                <a:lnTo>
                  <a:pt x="238933" y="304105"/>
                </a:lnTo>
                <a:lnTo>
                  <a:pt x="197672" y="348588"/>
                </a:lnTo>
                <a:lnTo>
                  <a:pt x="159701" y="394382"/>
                </a:lnTo>
                <a:lnTo>
                  <a:pt x="127069" y="437034"/>
                </a:lnTo>
                <a:lnTo>
                  <a:pt x="101824" y="472090"/>
                </a:lnTo>
                <a:lnTo>
                  <a:pt x="0" y="638340"/>
                </a:lnTo>
                <a:lnTo>
                  <a:pt x="18372" y="681710"/>
                </a:lnTo>
                <a:lnTo>
                  <a:pt x="35996" y="714382"/>
                </a:lnTo>
                <a:lnTo>
                  <a:pt x="49436" y="735189"/>
                </a:lnTo>
                <a:lnTo>
                  <a:pt x="55257" y="742962"/>
                </a:lnTo>
                <a:lnTo>
                  <a:pt x="97717" y="679430"/>
                </a:lnTo>
                <a:lnTo>
                  <a:pt x="136762" y="622849"/>
                </a:lnTo>
                <a:lnTo>
                  <a:pt x="172741" y="572519"/>
                </a:lnTo>
                <a:lnTo>
                  <a:pt x="206007" y="527736"/>
                </a:lnTo>
                <a:lnTo>
                  <a:pt x="236910" y="487799"/>
                </a:lnTo>
                <a:lnTo>
                  <a:pt x="265802" y="452006"/>
                </a:lnTo>
                <a:lnTo>
                  <a:pt x="293032" y="419655"/>
                </a:lnTo>
                <a:lnTo>
                  <a:pt x="318953" y="390044"/>
                </a:lnTo>
                <a:lnTo>
                  <a:pt x="375083" y="337207"/>
                </a:lnTo>
                <a:lnTo>
                  <a:pt x="516892" y="337207"/>
                </a:lnTo>
                <a:lnTo>
                  <a:pt x="502196" y="290940"/>
                </a:lnTo>
                <a:lnTo>
                  <a:pt x="469230" y="246749"/>
                </a:lnTo>
                <a:lnTo>
                  <a:pt x="432892" y="225520"/>
                </a:lnTo>
                <a:lnTo>
                  <a:pt x="399013" y="219598"/>
                </a:lnTo>
                <a:close/>
              </a:path>
              <a:path w="968375" h="931545">
                <a:moveTo>
                  <a:pt x="516892" y="337207"/>
                </a:moveTo>
                <a:lnTo>
                  <a:pt x="375083" y="337207"/>
                </a:lnTo>
                <a:lnTo>
                  <a:pt x="396456" y="337502"/>
                </a:lnTo>
                <a:lnTo>
                  <a:pt x="410541" y="356930"/>
                </a:lnTo>
                <a:lnTo>
                  <a:pt x="419844" y="389069"/>
                </a:lnTo>
                <a:lnTo>
                  <a:pt x="426869" y="427495"/>
                </a:lnTo>
                <a:lnTo>
                  <a:pt x="434124" y="465785"/>
                </a:lnTo>
                <a:lnTo>
                  <a:pt x="464007" y="530853"/>
                </a:lnTo>
                <a:lnTo>
                  <a:pt x="498078" y="570819"/>
                </a:lnTo>
                <a:lnTo>
                  <a:pt x="533096" y="591104"/>
                </a:lnTo>
                <a:lnTo>
                  <a:pt x="565820" y="597131"/>
                </a:lnTo>
                <a:lnTo>
                  <a:pt x="593007" y="594321"/>
                </a:lnTo>
                <a:lnTo>
                  <a:pt x="651940" y="561254"/>
                </a:lnTo>
                <a:lnTo>
                  <a:pt x="692473" y="524368"/>
                </a:lnTo>
                <a:lnTo>
                  <a:pt x="735157" y="479650"/>
                </a:lnTo>
                <a:lnTo>
                  <a:pt x="737345" y="477165"/>
                </a:lnTo>
                <a:lnTo>
                  <a:pt x="582121" y="477165"/>
                </a:lnTo>
                <a:lnTo>
                  <a:pt x="559617" y="467183"/>
                </a:lnTo>
                <a:lnTo>
                  <a:pt x="543805" y="436259"/>
                </a:lnTo>
                <a:lnTo>
                  <a:pt x="533076" y="397781"/>
                </a:lnTo>
                <a:lnTo>
                  <a:pt x="525957" y="365747"/>
                </a:lnTo>
                <a:lnTo>
                  <a:pt x="516892" y="337207"/>
                </a:lnTo>
                <a:close/>
              </a:path>
              <a:path w="968375" h="931545">
                <a:moveTo>
                  <a:pt x="955675" y="0"/>
                </a:moveTo>
                <a:lnTo>
                  <a:pt x="926941" y="42495"/>
                </a:lnTo>
                <a:lnTo>
                  <a:pt x="895048" y="87838"/>
                </a:lnTo>
                <a:lnTo>
                  <a:pt x="860878" y="135000"/>
                </a:lnTo>
                <a:lnTo>
                  <a:pt x="825325" y="182937"/>
                </a:lnTo>
                <a:lnTo>
                  <a:pt x="789283" y="230609"/>
                </a:lnTo>
                <a:lnTo>
                  <a:pt x="753649" y="276971"/>
                </a:lnTo>
                <a:lnTo>
                  <a:pt x="719315" y="320982"/>
                </a:lnTo>
                <a:lnTo>
                  <a:pt x="687178" y="361600"/>
                </a:lnTo>
                <a:lnTo>
                  <a:pt x="658006" y="397934"/>
                </a:lnTo>
                <a:lnTo>
                  <a:pt x="633070" y="428484"/>
                </a:lnTo>
                <a:lnTo>
                  <a:pt x="582121" y="477165"/>
                </a:lnTo>
                <a:lnTo>
                  <a:pt x="737345" y="477165"/>
                </a:lnTo>
                <a:lnTo>
                  <a:pt x="775748" y="433527"/>
                </a:lnTo>
                <a:lnTo>
                  <a:pt x="809997" y="392425"/>
                </a:lnTo>
                <a:lnTo>
                  <a:pt x="833661" y="362770"/>
                </a:lnTo>
                <a:lnTo>
                  <a:pt x="842492" y="350989"/>
                </a:lnTo>
                <a:lnTo>
                  <a:pt x="954989" y="350989"/>
                </a:lnTo>
                <a:lnTo>
                  <a:pt x="961634" y="298986"/>
                </a:lnTo>
                <a:lnTo>
                  <a:pt x="965962" y="246278"/>
                </a:lnTo>
                <a:lnTo>
                  <a:pt x="967892" y="199740"/>
                </a:lnTo>
                <a:lnTo>
                  <a:pt x="968123" y="182937"/>
                </a:lnTo>
                <a:lnTo>
                  <a:pt x="968108" y="153174"/>
                </a:lnTo>
                <a:lnTo>
                  <a:pt x="966095" y="96480"/>
                </a:lnTo>
                <a:lnTo>
                  <a:pt x="962586" y="51288"/>
                </a:lnTo>
                <a:lnTo>
                  <a:pt x="958608" y="17068"/>
                </a:lnTo>
                <a:lnTo>
                  <a:pt x="957859" y="8788"/>
                </a:lnTo>
                <a:lnTo>
                  <a:pt x="955929" y="888"/>
                </a:lnTo>
                <a:lnTo>
                  <a:pt x="955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938826" y="6648491"/>
            <a:ext cx="87996" cy="1235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125888" y="6649880"/>
            <a:ext cx="91452" cy="1207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317024" y="6648495"/>
            <a:ext cx="89165" cy="1235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511618" y="6649876"/>
            <a:ext cx="95211" cy="1221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702441" y="6649880"/>
            <a:ext cx="91109" cy="1207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07204" y="6256467"/>
            <a:ext cx="327660" cy="365125"/>
          </a:xfrm>
          <a:custGeom>
            <a:avLst/>
            <a:gdLst/>
            <a:ahLst/>
            <a:cxnLst/>
            <a:rect l="l" t="t" r="r" b="b"/>
            <a:pathLst>
              <a:path w="327659" h="365125">
                <a:moveTo>
                  <a:pt x="120599" y="0"/>
                </a:moveTo>
                <a:lnTo>
                  <a:pt x="70345" y="0"/>
                </a:lnTo>
                <a:lnTo>
                  <a:pt x="0" y="364769"/>
                </a:lnTo>
                <a:lnTo>
                  <a:pt x="64503" y="364769"/>
                </a:lnTo>
                <a:lnTo>
                  <a:pt x="107861" y="140614"/>
                </a:lnTo>
                <a:lnTo>
                  <a:pt x="181017" y="140614"/>
                </a:lnTo>
                <a:lnTo>
                  <a:pt x="120599" y="0"/>
                </a:lnTo>
                <a:close/>
              </a:path>
              <a:path w="327659" h="365125">
                <a:moveTo>
                  <a:pt x="181017" y="140614"/>
                </a:moveTo>
                <a:lnTo>
                  <a:pt x="107861" y="140614"/>
                </a:lnTo>
                <a:lnTo>
                  <a:pt x="202374" y="364769"/>
                </a:lnTo>
                <a:lnTo>
                  <a:pt x="257060" y="364769"/>
                </a:lnTo>
                <a:lnTo>
                  <a:pt x="283264" y="228892"/>
                </a:lnTo>
                <a:lnTo>
                  <a:pt x="218947" y="228892"/>
                </a:lnTo>
                <a:lnTo>
                  <a:pt x="181017" y="140614"/>
                </a:lnTo>
                <a:close/>
              </a:path>
              <a:path w="327659" h="365125">
                <a:moveTo>
                  <a:pt x="327405" y="0"/>
                </a:moveTo>
                <a:lnTo>
                  <a:pt x="262902" y="0"/>
                </a:lnTo>
                <a:lnTo>
                  <a:pt x="218947" y="228892"/>
                </a:lnTo>
                <a:lnTo>
                  <a:pt x="283264" y="228892"/>
                </a:lnTo>
                <a:lnTo>
                  <a:pt x="3274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240130" y="6252586"/>
            <a:ext cx="278765" cy="372745"/>
          </a:xfrm>
          <a:custGeom>
            <a:avLst/>
            <a:gdLst/>
            <a:ahLst/>
            <a:cxnLst/>
            <a:rect l="l" t="t" r="r" b="b"/>
            <a:pathLst>
              <a:path w="278765" h="372745">
                <a:moveTo>
                  <a:pt x="170810" y="0"/>
                </a:moveTo>
                <a:lnTo>
                  <a:pt x="126680" y="5237"/>
                </a:lnTo>
                <a:lnTo>
                  <a:pt x="89776" y="20799"/>
                </a:lnTo>
                <a:lnTo>
                  <a:pt x="60359" y="46456"/>
                </a:lnTo>
                <a:lnTo>
                  <a:pt x="38689" y="81979"/>
                </a:lnTo>
                <a:lnTo>
                  <a:pt x="25027" y="127139"/>
                </a:lnTo>
                <a:lnTo>
                  <a:pt x="3208" y="240639"/>
                </a:lnTo>
                <a:lnTo>
                  <a:pt x="0" y="269635"/>
                </a:lnTo>
                <a:lnTo>
                  <a:pt x="1951" y="295816"/>
                </a:lnTo>
                <a:lnTo>
                  <a:pt x="21077" y="338353"/>
                </a:lnTo>
                <a:lnTo>
                  <a:pt x="56775" y="363828"/>
                </a:lnTo>
                <a:lnTo>
                  <a:pt x="106789" y="372529"/>
                </a:lnTo>
                <a:lnTo>
                  <a:pt x="151497" y="367405"/>
                </a:lnTo>
                <a:lnTo>
                  <a:pt x="188543" y="352073"/>
                </a:lnTo>
                <a:lnTo>
                  <a:pt x="217860" y="326588"/>
                </a:lnTo>
                <a:lnTo>
                  <a:pt x="229096" y="308013"/>
                </a:lnTo>
                <a:lnTo>
                  <a:pt x="113571" y="308013"/>
                </a:lnTo>
                <a:lnTo>
                  <a:pt x="100668" y="307219"/>
                </a:lnTo>
                <a:lnTo>
                  <a:pt x="67589" y="274024"/>
                </a:lnTo>
                <a:lnTo>
                  <a:pt x="67620" y="258790"/>
                </a:lnTo>
                <a:lnTo>
                  <a:pt x="90546" y="136779"/>
                </a:lnTo>
                <a:lnTo>
                  <a:pt x="115705" y="81665"/>
                </a:lnTo>
                <a:lnTo>
                  <a:pt x="165476" y="64528"/>
                </a:lnTo>
                <a:lnTo>
                  <a:pt x="273070" y="64528"/>
                </a:lnTo>
                <a:lnTo>
                  <a:pt x="269641" y="52945"/>
                </a:lnTo>
                <a:lnTo>
                  <a:pt x="257831" y="33667"/>
                </a:lnTo>
                <a:lnTo>
                  <a:pt x="241965" y="18982"/>
                </a:lnTo>
                <a:lnTo>
                  <a:pt x="222121" y="8456"/>
                </a:lnTo>
                <a:lnTo>
                  <a:pt x="198377" y="2119"/>
                </a:lnTo>
                <a:lnTo>
                  <a:pt x="170810" y="0"/>
                </a:lnTo>
                <a:close/>
              </a:path>
              <a:path w="278765" h="372745">
                <a:moveTo>
                  <a:pt x="273070" y="64528"/>
                </a:moveTo>
                <a:lnTo>
                  <a:pt x="165476" y="64528"/>
                </a:lnTo>
                <a:lnTo>
                  <a:pt x="178284" y="65312"/>
                </a:lnTo>
                <a:lnTo>
                  <a:pt x="188931" y="67656"/>
                </a:lnTo>
                <a:lnTo>
                  <a:pt x="197385" y="71547"/>
                </a:lnTo>
                <a:lnTo>
                  <a:pt x="203614" y="76974"/>
                </a:lnTo>
                <a:lnTo>
                  <a:pt x="208586" y="86093"/>
                </a:lnTo>
                <a:lnTo>
                  <a:pt x="211041" y="98329"/>
                </a:lnTo>
                <a:lnTo>
                  <a:pt x="210976" y="113632"/>
                </a:lnTo>
                <a:lnTo>
                  <a:pt x="188019" y="235737"/>
                </a:lnTo>
                <a:lnTo>
                  <a:pt x="162973" y="290872"/>
                </a:lnTo>
                <a:lnTo>
                  <a:pt x="113571" y="308013"/>
                </a:lnTo>
                <a:lnTo>
                  <a:pt x="229096" y="308013"/>
                </a:lnTo>
                <a:lnTo>
                  <a:pt x="239382" y="291008"/>
                </a:lnTo>
                <a:lnTo>
                  <a:pt x="253043" y="245389"/>
                </a:lnTo>
                <a:lnTo>
                  <a:pt x="274874" y="131889"/>
                </a:lnTo>
                <a:lnTo>
                  <a:pt x="278222" y="102403"/>
                </a:lnTo>
                <a:lnTo>
                  <a:pt x="276458" y="75972"/>
                </a:lnTo>
                <a:lnTo>
                  <a:pt x="273070" y="645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505814" y="6256471"/>
            <a:ext cx="295275" cy="365125"/>
          </a:xfrm>
          <a:custGeom>
            <a:avLst/>
            <a:gdLst/>
            <a:ahLst/>
            <a:cxnLst/>
            <a:rect l="l" t="t" r="r" b="b"/>
            <a:pathLst>
              <a:path w="295275" h="365125">
                <a:moveTo>
                  <a:pt x="294754" y="0"/>
                </a:moveTo>
                <a:lnTo>
                  <a:pt x="77444" y="0"/>
                </a:lnTo>
                <a:lnTo>
                  <a:pt x="66128" y="63068"/>
                </a:lnTo>
                <a:lnTo>
                  <a:pt x="198170" y="63068"/>
                </a:lnTo>
                <a:lnTo>
                  <a:pt x="9220" y="316369"/>
                </a:lnTo>
                <a:lnTo>
                  <a:pt x="0" y="364769"/>
                </a:lnTo>
                <a:lnTo>
                  <a:pt x="224536" y="364769"/>
                </a:lnTo>
                <a:lnTo>
                  <a:pt x="236664" y="301688"/>
                </a:lnTo>
                <a:lnTo>
                  <a:pt x="97180" y="301688"/>
                </a:lnTo>
                <a:lnTo>
                  <a:pt x="285648" y="49339"/>
                </a:lnTo>
                <a:lnTo>
                  <a:pt x="2947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780324" y="6256468"/>
            <a:ext cx="137795" cy="365125"/>
          </a:xfrm>
          <a:custGeom>
            <a:avLst/>
            <a:gdLst/>
            <a:ahLst/>
            <a:cxnLst/>
            <a:rect l="l" t="t" r="r" b="b"/>
            <a:pathLst>
              <a:path w="137794" h="365125">
                <a:moveTo>
                  <a:pt x="137274" y="0"/>
                </a:moveTo>
                <a:lnTo>
                  <a:pt x="70345" y="0"/>
                </a:lnTo>
                <a:lnTo>
                  <a:pt x="0" y="364769"/>
                </a:lnTo>
                <a:lnTo>
                  <a:pt x="66928" y="364769"/>
                </a:lnTo>
                <a:lnTo>
                  <a:pt x="137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913719" y="6256467"/>
            <a:ext cx="327660" cy="365125"/>
          </a:xfrm>
          <a:custGeom>
            <a:avLst/>
            <a:gdLst/>
            <a:ahLst/>
            <a:cxnLst/>
            <a:rect l="l" t="t" r="r" b="b"/>
            <a:pathLst>
              <a:path w="327660" h="365125">
                <a:moveTo>
                  <a:pt x="120599" y="0"/>
                </a:moveTo>
                <a:lnTo>
                  <a:pt x="70345" y="0"/>
                </a:lnTo>
                <a:lnTo>
                  <a:pt x="0" y="364769"/>
                </a:lnTo>
                <a:lnTo>
                  <a:pt x="64503" y="364769"/>
                </a:lnTo>
                <a:lnTo>
                  <a:pt x="107861" y="140614"/>
                </a:lnTo>
                <a:lnTo>
                  <a:pt x="181017" y="140614"/>
                </a:lnTo>
                <a:lnTo>
                  <a:pt x="120599" y="0"/>
                </a:lnTo>
                <a:close/>
              </a:path>
              <a:path w="327660" h="365125">
                <a:moveTo>
                  <a:pt x="181017" y="140614"/>
                </a:moveTo>
                <a:lnTo>
                  <a:pt x="107861" y="140614"/>
                </a:lnTo>
                <a:lnTo>
                  <a:pt x="202374" y="364769"/>
                </a:lnTo>
                <a:lnTo>
                  <a:pt x="257060" y="364769"/>
                </a:lnTo>
                <a:lnTo>
                  <a:pt x="283264" y="228892"/>
                </a:lnTo>
                <a:lnTo>
                  <a:pt x="218948" y="228892"/>
                </a:lnTo>
                <a:lnTo>
                  <a:pt x="181017" y="140614"/>
                </a:lnTo>
                <a:close/>
              </a:path>
              <a:path w="327660" h="365125">
                <a:moveTo>
                  <a:pt x="327406" y="0"/>
                </a:moveTo>
                <a:lnTo>
                  <a:pt x="262902" y="0"/>
                </a:lnTo>
                <a:lnTo>
                  <a:pt x="218948" y="228892"/>
                </a:lnTo>
                <a:lnTo>
                  <a:pt x="283264" y="228892"/>
                </a:lnTo>
                <a:lnTo>
                  <a:pt x="327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246715" y="6252591"/>
            <a:ext cx="276225" cy="372745"/>
          </a:xfrm>
          <a:custGeom>
            <a:avLst/>
            <a:gdLst/>
            <a:ahLst/>
            <a:cxnLst/>
            <a:rect l="l" t="t" r="r" b="b"/>
            <a:pathLst>
              <a:path w="276225" h="372745">
                <a:moveTo>
                  <a:pt x="172691" y="0"/>
                </a:moveTo>
                <a:lnTo>
                  <a:pt x="127450" y="5123"/>
                </a:lnTo>
                <a:lnTo>
                  <a:pt x="89991" y="20455"/>
                </a:lnTo>
                <a:lnTo>
                  <a:pt x="60381" y="45940"/>
                </a:lnTo>
                <a:lnTo>
                  <a:pt x="38684" y="81520"/>
                </a:lnTo>
                <a:lnTo>
                  <a:pt x="24965" y="127139"/>
                </a:lnTo>
                <a:lnTo>
                  <a:pt x="3146" y="240626"/>
                </a:lnTo>
                <a:lnTo>
                  <a:pt x="0" y="269376"/>
                </a:lnTo>
                <a:lnTo>
                  <a:pt x="2024" y="295408"/>
                </a:lnTo>
                <a:lnTo>
                  <a:pt x="21333" y="337959"/>
                </a:lnTo>
                <a:lnTo>
                  <a:pt x="57223" y="363726"/>
                </a:lnTo>
                <a:lnTo>
                  <a:pt x="107210" y="372529"/>
                </a:lnTo>
                <a:lnTo>
                  <a:pt x="143483" y="368658"/>
                </a:lnTo>
                <a:lnTo>
                  <a:pt x="207665" y="338330"/>
                </a:lnTo>
                <a:lnTo>
                  <a:pt x="236826" y="309765"/>
                </a:lnTo>
                <a:lnTo>
                  <a:pt x="237169" y="308000"/>
                </a:lnTo>
                <a:lnTo>
                  <a:pt x="113509" y="308000"/>
                </a:lnTo>
                <a:lnTo>
                  <a:pt x="100687" y="307202"/>
                </a:lnTo>
                <a:lnTo>
                  <a:pt x="67573" y="273899"/>
                </a:lnTo>
                <a:lnTo>
                  <a:pt x="67574" y="258701"/>
                </a:lnTo>
                <a:lnTo>
                  <a:pt x="90484" y="136791"/>
                </a:lnTo>
                <a:lnTo>
                  <a:pt x="115638" y="81653"/>
                </a:lnTo>
                <a:lnTo>
                  <a:pt x="165414" y="64515"/>
                </a:lnTo>
                <a:lnTo>
                  <a:pt x="269931" y="64515"/>
                </a:lnTo>
                <a:lnTo>
                  <a:pt x="260893" y="42487"/>
                </a:lnTo>
                <a:lnTo>
                  <a:pt x="239177" y="19313"/>
                </a:lnTo>
                <a:lnTo>
                  <a:pt x="209482" y="4935"/>
                </a:lnTo>
                <a:lnTo>
                  <a:pt x="172691" y="0"/>
                </a:lnTo>
                <a:close/>
              </a:path>
              <a:path w="276225" h="372745">
                <a:moveTo>
                  <a:pt x="265109" y="163944"/>
                </a:moveTo>
                <a:lnTo>
                  <a:pt x="136204" y="163944"/>
                </a:lnTo>
                <a:lnTo>
                  <a:pt x="123263" y="227012"/>
                </a:lnTo>
                <a:lnTo>
                  <a:pt x="188020" y="227012"/>
                </a:lnTo>
                <a:lnTo>
                  <a:pt x="176996" y="285394"/>
                </a:lnTo>
                <a:lnTo>
                  <a:pt x="166171" y="293711"/>
                </a:lnTo>
                <a:lnTo>
                  <a:pt x="151792" y="300950"/>
                </a:lnTo>
                <a:lnTo>
                  <a:pt x="134143" y="306063"/>
                </a:lnTo>
                <a:lnTo>
                  <a:pt x="113509" y="308000"/>
                </a:lnTo>
                <a:lnTo>
                  <a:pt x="237169" y="308000"/>
                </a:lnTo>
                <a:lnTo>
                  <a:pt x="265109" y="163944"/>
                </a:lnTo>
                <a:close/>
              </a:path>
              <a:path w="276225" h="372745">
                <a:moveTo>
                  <a:pt x="269931" y="64515"/>
                </a:moveTo>
                <a:lnTo>
                  <a:pt x="165414" y="64515"/>
                </a:lnTo>
                <a:lnTo>
                  <a:pt x="185315" y="66862"/>
                </a:lnTo>
                <a:lnTo>
                  <a:pt x="198832" y="73494"/>
                </a:lnTo>
                <a:lnTo>
                  <a:pt x="207528" y="83804"/>
                </a:lnTo>
                <a:lnTo>
                  <a:pt x="212963" y="97180"/>
                </a:lnTo>
                <a:lnTo>
                  <a:pt x="217103" y="111251"/>
                </a:lnTo>
                <a:lnTo>
                  <a:pt x="276031" y="83769"/>
                </a:lnTo>
                <a:lnTo>
                  <a:pt x="273745" y="73812"/>
                </a:lnTo>
                <a:lnTo>
                  <a:pt x="269931" y="645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490795" y="6256468"/>
            <a:ext cx="297180" cy="365125"/>
          </a:xfrm>
          <a:custGeom>
            <a:avLst/>
            <a:gdLst/>
            <a:ahLst/>
            <a:cxnLst/>
            <a:rect l="l" t="t" r="r" b="b"/>
            <a:pathLst>
              <a:path w="297180" h="365125">
                <a:moveTo>
                  <a:pt x="246164" y="0"/>
                </a:moveTo>
                <a:lnTo>
                  <a:pt x="189687" y="0"/>
                </a:lnTo>
                <a:lnTo>
                  <a:pt x="0" y="364769"/>
                </a:lnTo>
                <a:lnTo>
                  <a:pt x="73609" y="364769"/>
                </a:lnTo>
                <a:lnTo>
                  <a:pt x="113880" y="286042"/>
                </a:lnTo>
                <a:lnTo>
                  <a:pt x="146634" y="216814"/>
                </a:lnTo>
                <a:lnTo>
                  <a:pt x="198310" y="115366"/>
                </a:lnTo>
                <a:lnTo>
                  <a:pt x="262150" y="115366"/>
                </a:lnTo>
                <a:lnTo>
                  <a:pt x="246164" y="0"/>
                </a:lnTo>
                <a:close/>
              </a:path>
              <a:path w="297180" h="365125">
                <a:moveTo>
                  <a:pt x="262150" y="115366"/>
                </a:moveTo>
                <a:lnTo>
                  <a:pt x="198310" y="115366"/>
                </a:lnTo>
                <a:lnTo>
                  <a:pt x="211150" y="216814"/>
                </a:lnTo>
                <a:lnTo>
                  <a:pt x="219735" y="301396"/>
                </a:lnTo>
                <a:lnTo>
                  <a:pt x="227380" y="364769"/>
                </a:lnTo>
                <a:lnTo>
                  <a:pt x="296710" y="364769"/>
                </a:lnTo>
                <a:lnTo>
                  <a:pt x="262150" y="1153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064450" y="5826065"/>
            <a:ext cx="0" cy="982344"/>
          </a:xfrm>
          <a:custGeom>
            <a:avLst/>
            <a:gdLst/>
            <a:ahLst/>
            <a:cxnLst/>
            <a:rect l="l" t="t" r="r" b="b"/>
            <a:pathLst>
              <a:path w="0" h="982345">
                <a:moveTo>
                  <a:pt x="0" y="0"/>
                </a:moveTo>
                <a:lnTo>
                  <a:pt x="0" y="98209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4346779" y="5772760"/>
            <a:ext cx="2202180" cy="10521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1300"/>
              </a:lnSpc>
              <a:spcBef>
                <a:spcPts val="110"/>
              </a:spcBef>
            </a:pPr>
            <a:r>
              <a:rPr dirty="0" sz="1100" spc="35">
                <a:solidFill>
                  <a:srgbClr val="FFFFFF"/>
                </a:solidFill>
                <a:latin typeface="DINPro-Medium"/>
                <a:cs typeface="DINPro-Medium"/>
              </a:rPr>
              <a:t>Facilities </a:t>
            </a:r>
            <a:r>
              <a:rPr dirty="0" sz="1100" spc="40">
                <a:solidFill>
                  <a:srgbClr val="FFFFFF"/>
                </a:solidFill>
                <a:latin typeface="DINPro-Medium"/>
                <a:cs typeface="DINPro-Medium"/>
              </a:rPr>
              <a:t>Management</a:t>
            </a:r>
            <a:r>
              <a:rPr dirty="0" sz="1100" spc="140">
                <a:solidFill>
                  <a:srgbClr val="FFFFFF"/>
                </a:solidFill>
                <a:latin typeface="DINPro-Medium"/>
                <a:cs typeface="DINPro-Medium"/>
              </a:rPr>
              <a:t> </a:t>
            </a:r>
            <a:r>
              <a:rPr dirty="0" sz="1100" spc="40">
                <a:solidFill>
                  <a:srgbClr val="FFFFFF"/>
                </a:solidFill>
                <a:latin typeface="DINPro-Medium"/>
                <a:cs typeface="DINPro-Medium"/>
              </a:rPr>
              <a:t>Services</a:t>
            </a:r>
            <a:endParaRPr sz="1100">
              <a:latin typeface="DINPro-Medium"/>
              <a:cs typeface="DINPro-Medium"/>
            </a:endParaRPr>
          </a:p>
          <a:p>
            <a:pPr marL="135890" indent="-123825">
              <a:lnSpc>
                <a:spcPts val="1115"/>
              </a:lnSpc>
              <a:buChar char="•"/>
              <a:tabLst>
                <a:tab pos="136525" algn="l"/>
              </a:tabLst>
            </a:pPr>
            <a:r>
              <a:rPr dirty="0" sz="950" spc="25">
                <a:solidFill>
                  <a:srgbClr val="FFFFFF"/>
                </a:solidFill>
                <a:latin typeface="DINPro-Light"/>
                <a:cs typeface="DINPro-Light"/>
              </a:rPr>
              <a:t>Cleaning</a:t>
            </a:r>
            <a:endParaRPr sz="950">
              <a:latin typeface="DINPro-Light"/>
              <a:cs typeface="DINPro-Light"/>
            </a:endParaRPr>
          </a:p>
          <a:p>
            <a:pPr marL="135890" indent="-123825">
              <a:lnSpc>
                <a:spcPts val="1130"/>
              </a:lnSpc>
              <a:buChar char="•"/>
              <a:tabLst>
                <a:tab pos="136525" algn="l"/>
              </a:tabLst>
            </a:pPr>
            <a:r>
              <a:rPr dirty="0" sz="950" spc="30">
                <a:solidFill>
                  <a:srgbClr val="FFFFFF"/>
                </a:solidFill>
                <a:latin typeface="DINPro-Light"/>
                <a:cs typeface="DINPro-Light"/>
              </a:rPr>
              <a:t>Hygiene</a:t>
            </a:r>
            <a:endParaRPr sz="950">
              <a:latin typeface="DINPro-Light"/>
              <a:cs typeface="DINPro-Light"/>
            </a:endParaRPr>
          </a:p>
          <a:p>
            <a:pPr marL="135890" indent="-123825">
              <a:lnSpc>
                <a:spcPts val="1130"/>
              </a:lnSpc>
              <a:buChar char="•"/>
              <a:tabLst>
                <a:tab pos="136525" algn="l"/>
              </a:tabLst>
            </a:pPr>
            <a:r>
              <a:rPr dirty="0" sz="950" spc="15">
                <a:solidFill>
                  <a:srgbClr val="FFFFFF"/>
                </a:solidFill>
                <a:latin typeface="DINPro-Light"/>
                <a:cs typeface="DINPro-Light"/>
              </a:rPr>
              <a:t>Pest</a:t>
            </a:r>
            <a:r>
              <a:rPr dirty="0" sz="950" spc="65">
                <a:solidFill>
                  <a:srgbClr val="FFFFFF"/>
                </a:solidFill>
                <a:latin typeface="DINPro-Light"/>
                <a:cs typeface="DINPro-Light"/>
              </a:rPr>
              <a:t> </a:t>
            </a:r>
            <a:r>
              <a:rPr dirty="0" sz="950" spc="25">
                <a:solidFill>
                  <a:srgbClr val="FFFFFF"/>
                </a:solidFill>
                <a:latin typeface="DINPro-Light"/>
                <a:cs typeface="DINPro-Light"/>
              </a:rPr>
              <a:t>control</a:t>
            </a:r>
            <a:endParaRPr sz="950">
              <a:latin typeface="DINPro-Light"/>
              <a:cs typeface="DINPro-Light"/>
            </a:endParaRPr>
          </a:p>
          <a:p>
            <a:pPr marL="135890" indent="-123825">
              <a:lnSpc>
                <a:spcPts val="1130"/>
              </a:lnSpc>
              <a:buChar char="•"/>
              <a:tabLst>
                <a:tab pos="136525" algn="l"/>
              </a:tabLst>
            </a:pPr>
            <a:r>
              <a:rPr dirty="0" sz="950" spc="10">
                <a:solidFill>
                  <a:srgbClr val="FFFFFF"/>
                </a:solidFill>
                <a:latin typeface="DINPro-Light"/>
                <a:cs typeface="DINPro-Light"/>
              </a:rPr>
              <a:t>Waste</a:t>
            </a:r>
            <a:r>
              <a:rPr dirty="0" sz="950" spc="-10">
                <a:solidFill>
                  <a:srgbClr val="FFFFFF"/>
                </a:solidFill>
                <a:latin typeface="DINPro-Light"/>
                <a:cs typeface="DINPro-Light"/>
              </a:rPr>
              <a:t> </a:t>
            </a:r>
            <a:r>
              <a:rPr dirty="0" sz="950" spc="30">
                <a:solidFill>
                  <a:srgbClr val="FFFFFF"/>
                </a:solidFill>
                <a:latin typeface="DINPro-Light"/>
                <a:cs typeface="DINPro-Light"/>
              </a:rPr>
              <a:t>Management</a:t>
            </a:r>
            <a:endParaRPr sz="950">
              <a:latin typeface="DINPro-Light"/>
              <a:cs typeface="DINPro-Light"/>
            </a:endParaRPr>
          </a:p>
          <a:p>
            <a:pPr marL="135890" indent="-123825">
              <a:lnSpc>
                <a:spcPts val="1130"/>
              </a:lnSpc>
              <a:buChar char="•"/>
              <a:tabLst>
                <a:tab pos="136525" algn="l"/>
              </a:tabLst>
            </a:pPr>
            <a:r>
              <a:rPr dirty="0" sz="950" spc="20">
                <a:solidFill>
                  <a:srgbClr val="FFFFFF"/>
                </a:solidFill>
                <a:latin typeface="DINPro-Light"/>
                <a:cs typeface="DINPro-Light"/>
              </a:rPr>
              <a:t>Gardening</a:t>
            </a:r>
            <a:r>
              <a:rPr dirty="0" sz="950" spc="35">
                <a:solidFill>
                  <a:srgbClr val="FFFFFF"/>
                </a:solidFill>
                <a:latin typeface="DINPro-Light"/>
                <a:cs typeface="DINPro-Light"/>
              </a:rPr>
              <a:t> </a:t>
            </a:r>
            <a:r>
              <a:rPr dirty="0" sz="950" spc="25">
                <a:solidFill>
                  <a:srgbClr val="FFFFFF"/>
                </a:solidFill>
                <a:latin typeface="DINPro-Light"/>
                <a:cs typeface="DINPro-Light"/>
              </a:rPr>
              <a:t>Services</a:t>
            </a:r>
            <a:endParaRPr sz="950">
              <a:latin typeface="DINPro-Light"/>
              <a:cs typeface="DINPro-Light"/>
            </a:endParaRPr>
          </a:p>
          <a:p>
            <a:pPr marL="135890" indent="-123825">
              <a:lnSpc>
                <a:spcPts val="1135"/>
              </a:lnSpc>
              <a:buChar char="•"/>
              <a:tabLst>
                <a:tab pos="136525" algn="l"/>
              </a:tabLst>
            </a:pPr>
            <a:r>
              <a:rPr dirty="0" sz="950" spc="20">
                <a:solidFill>
                  <a:srgbClr val="FFFFFF"/>
                </a:solidFill>
                <a:latin typeface="DINPro-Light"/>
                <a:cs typeface="DINPro-Light"/>
              </a:rPr>
              <a:t>General</a:t>
            </a:r>
            <a:r>
              <a:rPr dirty="0" sz="950" spc="65">
                <a:solidFill>
                  <a:srgbClr val="FFFFFF"/>
                </a:solidFill>
                <a:latin typeface="DINPro-Light"/>
                <a:cs typeface="DINPro-Light"/>
              </a:rPr>
              <a:t> </a:t>
            </a:r>
            <a:r>
              <a:rPr dirty="0" sz="950" spc="30">
                <a:solidFill>
                  <a:srgbClr val="FFFFFF"/>
                </a:solidFill>
                <a:latin typeface="DINPro-Light"/>
                <a:cs typeface="DINPro-Light"/>
              </a:rPr>
              <a:t>Supplies</a:t>
            </a:r>
            <a:endParaRPr sz="950">
              <a:latin typeface="DINPro-Light"/>
              <a:cs typeface="DINPro-Light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087280" y="7013708"/>
            <a:ext cx="0" cy="1090295"/>
          </a:xfrm>
          <a:custGeom>
            <a:avLst/>
            <a:gdLst/>
            <a:ahLst/>
            <a:cxnLst/>
            <a:rect l="l" t="t" r="r" b="b"/>
            <a:pathLst>
              <a:path w="0" h="1090295">
                <a:moveTo>
                  <a:pt x="0" y="0"/>
                </a:moveTo>
                <a:lnTo>
                  <a:pt x="0" y="1089799"/>
                </a:lnTo>
              </a:path>
            </a:pathLst>
          </a:custGeom>
          <a:ln w="12700">
            <a:solidFill>
              <a:srgbClr val="054A47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595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2020-05-12T17:46:09Z</dcterms:created>
  <dcterms:modified xsi:type="dcterms:W3CDTF">2020-05-12T17:46:09Z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2020-05-02T00:00:00Z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2020-05-12T00:00:00Z</vt:filetime>
  </property>
</Properties>
</file>